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2" r:id="rId2"/>
    <p:sldMasterId id="2147483690" r:id="rId3"/>
  </p:sldMasterIdLst>
  <p:notesMasterIdLst>
    <p:notesMasterId r:id="rId32"/>
  </p:notesMasterIdLst>
  <p:handoutMasterIdLst>
    <p:handoutMasterId r:id="rId33"/>
  </p:handoutMasterIdLst>
  <p:sldIdLst>
    <p:sldId id="256" r:id="rId4"/>
    <p:sldId id="263" r:id="rId5"/>
    <p:sldId id="262" r:id="rId6"/>
    <p:sldId id="261" r:id="rId7"/>
    <p:sldId id="313" r:id="rId8"/>
    <p:sldId id="314" r:id="rId9"/>
    <p:sldId id="312" r:id="rId10"/>
    <p:sldId id="271" r:id="rId11"/>
    <p:sldId id="315" r:id="rId12"/>
    <p:sldId id="273" r:id="rId13"/>
    <p:sldId id="300" r:id="rId14"/>
    <p:sldId id="293" r:id="rId15"/>
    <p:sldId id="316" r:id="rId16"/>
    <p:sldId id="294" r:id="rId17"/>
    <p:sldId id="275" r:id="rId18"/>
    <p:sldId id="295" r:id="rId19"/>
    <p:sldId id="276" r:id="rId20"/>
    <p:sldId id="296" r:id="rId21"/>
    <p:sldId id="317" r:id="rId22"/>
    <p:sldId id="318" r:id="rId23"/>
    <p:sldId id="319" r:id="rId24"/>
    <p:sldId id="321" r:id="rId25"/>
    <p:sldId id="320" r:id="rId26"/>
    <p:sldId id="322" r:id="rId27"/>
    <p:sldId id="323" r:id="rId28"/>
    <p:sldId id="326" r:id="rId29"/>
    <p:sldId id="325" r:id="rId30"/>
    <p:sldId id="311" r:id="rId31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EF447-68B7-44DE-B4B4-5D2BF4D6076E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0BA50-7918-4524-AABB-1B6A8C39E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31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4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4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C5F67-D51D-451F-B632-3A72594DA675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787"/>
            <a:ext cx="5486400" cy="39170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873"/>
            <a:ext cx="2971800" cy="4994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873"/>
            <a:ext cx="2971800" cy="4994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E0BC2-0485-4506-8CE3-61F85DFDC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7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0BC2-0485-4506-8CE3-61F85DFDCA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4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F4ED70D9-D643-4C8E-9371-3B643D104AB4}" type="datetime1">
              <a:rPr lang="en-US" smtClean="0"/>
              <a:pPr/>
              <a:t>4/29/2020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9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3B64-1727-4EA2-A532-7B6B26179C79}" type="datetime1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A3A2-EF4A-4A75-9FF2-544FE7DD5E4D}" type="datetime1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2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29E81FF-CBD0-49C1-AA9D-069C339256FA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100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AD91-0746-4675-935B-7623BE641971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709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3813A8-ED69-4840-A46C-6FA9B7E2B388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099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816-EEB9-4899-84BD-281292523037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563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B6B8-D710-4B65-8B69-3A00741A0518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11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58DB-510B-44E6-A97D-AEF75B5701D2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71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1AB-02A0-4B50-B953-28B4918F1134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890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9482-DFD6-436A-9D5F-37419DA2B0D6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364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C998-412D-4B00-8077-6637A97BB192}" type="datetime1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33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2ACB-675C-416B-99D2-605362512CBA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023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45B-AA3A-4C1B-9356-046B3781FB4E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70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7A6F7A-E9BB-4EF0-8A16-2DDD3DBF8497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0110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BCFA0B-E922-4B9B-BAD7-479ECC2BB5C7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02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3CCA50-9CBB-458A-8D2E-90779DA0A38F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7357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4E80-EBAF-4CDE-862C-1624670BA5AA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6579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DDA4-3F58-44D8-8F67-6EEB2E479008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9753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193E-5D2E-47F4-9BA5-0C85D7A9E246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114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94CB0-83C6-45B3-A4DE-FAE59E11C417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763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C3C5-95E0-4071-99E8-BA83E088E3CD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970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1106-F4E6-4E1E-904A-26A0E18EA433}" type="datetime1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12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339D-ACBB-4E2B-948D-4987BA46FD9E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4974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4D9F-CFA0-42B0-928E-BE3B0E020741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6345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0912-2FC1-4BC6-BA01-4A2F99B248E6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6092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1209-8E3A-4971-9C92-6CF4F017BBA1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6797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4C52-4B41-419E-924A-15F4926BECEA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1654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5379-6ECD-4FE1-9AB6-2030C90C2D0F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4860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FACF-B1CF-40D5-B61F-67BCC11A71F5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7557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68A4-3CED-4B4A-9C01-F0E694E2D659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3441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A81C-C70E-499B-910C-96DED7709AC0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8641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0DA5-CD37-4C64-8872-4CFFBF38716A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29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7E17-3F5C-4046-8E91-71B06CF48CC2}" type="datetime1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55A091-CF80-4379-BBC4-8920F4D9CB4E}" type="datetime1">
              <a:rPr lang="en-US" smtClean="0"/>
              <a:pPr/>
              <a:t>4/29/2020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2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BD2944BE-C162-418E-8A92-C64690F2EBB1}" type="datetime1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4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400-67CD-4130-B4C0-10292247E74F}" type="datetime1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415B-65B0-43B6-BCF9-2E5BE0D27EB1}" type="datetime1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2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CB4F-0488-46F5-B2C9-3405F9627726}" type="datetime1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9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7D32411-AE14-4ED8-B3A9-42671193CC34}" type="datetime1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4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62B1-5651-4838-BAB7-0EDE29B4FDF2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176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1670-FA49-4F89-A4BC-94EAA7745C39}" type="datetime1">
              <a:rPr lang="en-US" smtClean="0"/>
              <a:pPr/>
              <a:t>4/29/2020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962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744" y="985550"/>
            <a:ext cx="7837714" cy="169817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  <a:t>دانشگاه فنی و حرفه‌ای</a:t>
            </a:r>
            <a:br>
              <a:rPr lang="fa-IR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</a:br>
            <a:r>
              <a:rPr lang="fa-IR" sz="3200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  <a:t/>
            </a:r>
            <a:br>
              <a:rPr lang="fa-IR" sz="3200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</a:br>
            <a:r>
              <a:rPr lang="fa-IR" sz="3200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  <a:t> آموزشکده فنی و حرفه ای پسران شیروان</a:t>
            </a:r>
            <a:endParaRPr lang="en-US" sz="3200" dirty="0">
              <a:ln>
                <a:solidFill>
                  <a:schemeClr val="tx1"/>
                </a:solidFill>
              </a:ln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7943" y="4738138"/>
            <a:ext cx="10548257" cy="55232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درس بررسی سیستمهای قدرت 2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2086" y="5551715"/>
            <a:ext cx="722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علیرضا دامن خورشید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98" y="890533"/>
            <a:ext cx="1561244" cy="1888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605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453"/>
            <a:ext cx="12191999" cy="655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22" y="505326"/>
            <a:ext cx="12276221" cy="63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454"/>
            <a:ext cx="12192000" cy="63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326"/>
            <a:ext cx="12192000" cy="635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421"/>
            <a:ext cx="12192000" cy="63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84" y="541422"/>
            <a:ext cx="12300284" cy="631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3295"/>
            <a:ext cx="12192000" cy="500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03" y="5495925"/>
            <a:ext cx="974959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5925"/>
            <a:ext cx="247850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454"/>
            <a:ext cx="12192000" cy="63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5328"/>
            <a:ext cx="12192000" cy="49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500188"/>
            <a:ext cx="12103766" cy="157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453"/>
            <a:ext cx="12191999" cy="50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1174"/>
            <a:ext cx="12191999" cy="145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33926"/>
            <a:ext cx="10960768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1500" dirty="0" smtClean="0">
                <a:solidFill>
                  <a:srgbClr val="FF0000"/>
                </a:solidFill>
                <a:cs typeface="B Nazanin Outline" panose="00000400000000000000" pitchFamily="2" charset="-78"/>
              </a:rPr>
              <a:t>فصل سوم</a:t>
            </a:r>
          </a:p>
          <a:p>
            <a:pPr algn="ctr"/>
            <a:r>
              <a:rPr lang="fa-IR" sz="11500" dirty="0" smtClean="0">
                <a:solidFill>
                  <a:srgbClr val="FF0000"/>
                </a:solidFill>
              </a:rPr>
              <a:t> </a:t>
            </a:r>
            <a:r>
              <a:rPr lang="fa-IR" sz="11500" dirty="0" smtClean="0">
                <a:solidFill>
                  <a:srgbClr val="FF0000"/>
                </a:solidFill>
                <a:cs typeface="B Koodak Outline" panose="00000400000000000000" pitchFamily="2" charset="-78"/>
              </a:rPr>
              <a:t>اتصال کوتاه متقارن</a:t>
            </a:r>
            <a:endParaRPr lang="fa-IR" sz="11500" dirty="0">
              <a:solidFill>
                <a:srgbClr val="FF0000"/>
              </a:solidFill>
              <a:cs typeface="B Koodak Outline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2" y="469232"/>
            <a:ext cx="12380494" cy="638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358"/>
            <a:ext cx="12191999" cy="634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11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94" y="457200"/>
            <a:ext cx="12548936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610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541422"/>
            <a:ext cx="12192000" cy="465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5588"/>
            <a:ext cx="12091491" cy="166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51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505" y="517358"/>
            <a:ext cx="12384505" cy="519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3" y="5714999"/>
            <a:ext cx="12192000" cy="122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72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47" y="589547"/>
            <a:ext cx="12324347" cy="62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999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4"/>
            <a:ext cx="12192000" cy="498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5402179"/>
            <a:ext cx="12192001" cy="19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35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33"/>
            <a:ext cx="12192000" cy="520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2139"/>
            <a:ext cx="12288257" cy="108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98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05" y="2562727"/>
            <a:ext cx="10972800" cy="1066800"/>
          </a:xfrm>
        </p:spPr>
        <p:txBody>
          <a:bodyPr>
            <a:noAutofit/>
          </a:bodyPr>
          <a:lstStyle/>
          <a:p>
            <a:pPr algn="ctr"/>
            <a:r>
              <a:rPr lang="fa-IR" sz="9600" dirty="0" smtClean="0">
                <a:latin typeface="W_zosar" panose="00000400000000000000" pitchFamily="2" charset="0"/>
                <a:cs typeface="W_zosar" panose="00000400000000000000" pitchFamily="2" charset="0"/>
              </a:rPr>
              <a:t>موفق  وموید باشید</a:t>
            </a:r>
            <a:endParaRPr lang="fa-IR" sz="9600" dirty="0">
              <a:latin typeface="W_zosar" panose="00000400000000000000" pitchFamily="2" charset="0"/>
              <a:cs typeface="W_zosar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" y="1185863"/>
            <a:ext cx="12083716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4" y="493295"/>
            <a:ext cx="12095746" cy="636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05"/>
            <a:ext cx="12192000" cy="620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611"/>
            <a:ext cx="12192000" cy="624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1421"/>
            <a:ext cx="12308304" cy="63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16"/>
            <a:ext cx="12191999" cy="62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9390"/>
            <a:ext cx="12192001" cy="632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3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3" id="{62742E08-3165-49D1-8E41-E2E85846BF5F}" vid="{20F4AB43-6471-4251-A9CC-7D22BA7947D9}"/>
    </a:ext>
  </a:extLst>
</a:theme>
</file>

<file path=ppt/theme/theme2.xml><?xml version="1.0" encoding="utf-8"?>
<a:theme xmlns:a="http://schemas.openxmlformats.org/drawingml/2006/main" name="Theme5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5" id="{45E5E215-8064-4FA0-8A5D-D06AB8371128}" vid="{FE8069C4-9608-41EF-B873-FA1305B680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Theme13</Template>
  <TotalTime>882</TotalTime>
  <Words>22</Words>
  <Application>Microsoft Office PowerPoint</Application>
  <PresentationFormat>Custom</PresentationFormat>
  <Paragraphs>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Theme13</vt:lpstr>
      <vt:lpstr>Theme5</vt:lpstr>
      <vt:lpstr>Office Theme</vt:lpstr>
      <vt:lpstr>دانشگاه فنی و حرفه‌ای   آموزشکده فنی و حرفه ای پسران شیروان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موفق  وموید باشید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دانشگاه فنی و حرفه‌ای   دانشگاه فنی و حرفه‌ای واحد استان .............</dc:title>
  <dc:creator>مریم ملونی</dc:creator>
  <cp:lastModifiedBy>damankhorshid-pc</cp:lastModifiedBy>
  <cp:revision>167</cp:revision>
  <cp:lastPrinted>2019-04-25T17:31:44Z</cp:lastPrinted>
  <dcterms:created xsi:type="dcterms:W3CDTF">2019-04-09T04:55:45Z</dcterms:created>
  <dcterms:modified xsi:type="dcterms:W3CDTF">2020-04-29T03:57:00Z</dcterms:modified>
</cp:coreProperties>
</file>