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506" y="-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9D21D778-B565-4D7E-94D7-64010A445B68}" type="datetimeFigureOut">
              <a:rPr lang="en-US" smtClean="0"/>
              <a:pPr eaLnBrk="1" latinLnBrk="0" hangingPunct="1"/>
              <a:t>4/18/2020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Oval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2C6B1FF6-39B9-40F5-8B67-33C6354A3D4F}" type="slidenum">
              <a:rPr kumimoji="0" lang="en-US" smtClean="0"/>
              <a:pPr eaLnBrk="1" latinLnBrk="0" hangingPunct="1"/>
              <a:t>‹#›</a:t>
            </a:fld>
            <a:endParaRPr kumimoji="0" lang="en-US" dirty="0">
              <a:solidFill>
                <a:schemeClr val="accent3">
                  <a:shade val="75000"/>
                </a:scheme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9D21D778-B565-4D7E-94D7-64010A445B68}" type="datetimeFigureOut">
              <a:rPr lang="en-US" smtClean="0"/>
              <a:pPr eaLnBrk="1" latinLnBrk="0" hangingPunct="1"/>
              <a:t>4/18/2020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1FF6-39B9-40F5-8B67-33C6354A3D4F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2C6B1FF6-39B9-40F5-8B67-33C6354A3D4F}" type="slidenum">
              <a:rPr kumimoji="0" lang="en-US" smtClean="0"/>
              <a:pPr eaLnBrk="1" latinLnBrk="0" hangingPunct="1"/>
              <a:t>‹#›</a:t>
            </a:fld>
            <a:endParaRPr kumimoji="0"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9D21D778-B565-4D7E-94D7-64010A445B68}" type="datetimeFigureOut">
              <a:rPr lang="en-US" smtClean="0"/>
              <a:pPr eaLnBrk="1" latinLnBrk="0" hangingPunct="1"/>
              <a:t>4/18/2020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9D21D778-B565-4D7E-94D7-64010A445B68}" type="datetimeFigureOut">
              <a:rPr lang="en-US" smtClean="0"/>
              <a:pPr eaLnBrk="1" latinLnBrk="0" hangingPunct="1"/>
              <a:t>4/18/2020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2C6B1FF6-39B9-40F5-8B67-33C6354A3D4F}" type="slidenum">
              <a:rPr kumimoji="0" lang="en-US" smtClean="0"/>
              <a:pPr eaLnBrk="1" latinLnBrk="0" hangingPunct="1"/>
              <a:t>‹#›</a:t>
            </a:fld>
            <a:endParaRPr kumimoji="0"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9D21D778-B565-4D7E-94D7-64010A445B68}" type="datetimeFigureOut">
              <a:rPr lang="en-US" smtClean="0"/>
              <a:pPr eaLnBrk="1" latinLnBrk="0" hangingPunct="1"/>
              <a:t>4/18/2020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2C6B1FF6-39B9-40F5-8B67-33C6354A3D4F}" type="slidenum">
              <a:rPr kumimoji="0" lang="en-US" smtClean="0"/>
              <a:pPr eaLnBrk="1" latinLnBrk="0" hangingPunct="1"/>
              <a:t>‹#›</a:t>
            </a:fld>
            <a:endParaRPr kumimoji="0" lang="en-US" dirty="0">
              <a:solidFill>
                <a:schemeClr val="accent3">
                  <a:shade val="75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pPr eaLnBrk="1" latinLnBrk="0" hangingPunct="1"/>
            <a:fld id="{9D21D778-B565-4D7E-94D7-64010A445B68}" type="datetimeFigureOut">
              <a:rPr lang="en-US" smtClean="0"/>
              <a:pPr eaLnBrk="1" latinLnBrk="0" hangingPunct="1"/>
              <a:t>4/18/2020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1FF6-39B9-40F5-8B67-33C6354A3D4F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9D21D778-B565-4D7E-94D7-64010A445B68}" type="datetimeFigureOut">
              <a:rPr lang="en-US" smtClean="0"/>
              <a:pPr eaLnBrk="1" latinLnBrk="0" hangingPunct="1"/>
              <a:t>4/18/2020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Oval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Oval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pPr algn="ctr" eaLnBrk="1" latinLnBrk="0" hangingPunct="1"/>
            <a:fld id="{2C6B1FF6-39B9-40F5-8B67-33C6354A3D4F}" type="slidenum">
              <a:rPr kumimoji="0" lang="en-US" smtClean="0"/>
              <a:pPr algn="ctr" eaLnBrk="1" latinLnBrk="0" hangingPunct="1"/>
              <a:t>‹#›</a:t>
            </a:fld>
            <a:endParaRPr kumimoji="0" lang="en-US" dirty="0"/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9D21D778-B565-4D7E-94D7-64010A445B68}" type="datetimeFigureOut">
              <a:rPr lang="en-US" smtClean="0"/>
              <a:pPr eaLnBrk="1" latinLnBrk="0" hangingPunct="1"/>
              <a:t>4/18/2020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2C6B1FF6-39B9-40F5-8B67-33C6354A3D4F}" type="slidenum">
              <a:rPr kumimoji="0" lang="en-US" smtClean="0"/>
              <a:pPr eaLnBrk="1" latinLnBrk="0" hangingPunct="1"/>
              <a:t>‹#›</a:t>
            </a:fld>
            <a:endParaRPr kumimoji="0"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9D21D778-B565-4D7E-94D7-64010A445B68}" type="datetimeFigureOut">
              <a:rPr lang="en-US" smtClean="0"/>
              <a:pPr eaLnBrk="1" latinLnBrk="0" hangingPunct="1"/>
              <a:t>4/18/2020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C6B1FF6-39B9-40F5-8B67-33C6354A3D4F}" type="slidenum">
              <a:rPr kumimoji="0" lang="en-US" smtClean="0"/>
              <a:pPr eaLnBrk="1" latinLnBrk="0" hangingPunct="1"/>
              <a:t>‹#›</a:t>
            </a:fld>
            <a:endParaRPr kumimoji="0"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2C6B1FF6-39B9-40F5-8B67-33C6354A3D4F}" type="slidenum">
              <a:rPr kumimoji="0" lang="en-US" smtClean="0"/>
              <a:pPr eaLnBrk="1" latinLnBrk="0" hangingPunct="1"/>
              <a:t>‹#›</a:t>
            </a:fld>
            <a:endParaRPr kumimoji="0" lang="en-US" dirty="0">
              <a:solidFill>
                <a:schemeClr val="accent3">
                  <a:shade val="75000"/>
                </a:schemeClr>
              </a:solidFill>
            </a:endParaRP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9D21D778-B565-4D7E-94D7-64010A445B68}" type="datetimeFigureOut">
              <a:rPr lang="en-US" smtClean="0"/>
              <a:pPr eaLnBrk="1" latinLnBrk="0" hangingPunct="1"/>
              <a:t>4/18/2020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traight Connector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Oval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2C6B1FF6-39B9-40F5-8B67-33C6354A3D4F}" type="slidenum">
              <a:rPr kumimoji="0" lang="en-US" smtClean="0"/>
              <a:pPr eaLnBrk="1" latinLnBrk="0" hangingPunct="1"/>
              <a:t>‹#›</a:t>
            </a:fld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pPr eaLnBrk="1" latinLnBrk="0" hangingPunct="1"/>
            <a:fld id="{9D21D778-B565-4D7E-94D7-64010A445B68}" type="datetimeFigureOut">
              <a:rPr lang="en-US" smtClean="0"/>
              <a:pPr eaLnBrk="1" latinLnBrk="0" hangingPunct="1"/>
              <a:t>4/18/2020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pPr algn="r" eaLnBrk="1" latinLnBrk="0" hangingPunct="1"/>
            <a:fld id="{9D21D778-B565-4D7E-94D7-64010A445B68}" type="datetimeFigureOut">
              <a:rPr lang="en-US" smtClean="0"/>
              <a:pPr algn="r" eaLnBrk="1" latinLnBrk="0" hangingPunct="1"/>
              <a:t>4/18/2020</a:t>
            </a:fld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pPr algn="l" eaLnBrk="1" latinLnBrk="0" hangingPunct="1"/>
            <a:endParaRPr kumimoji="0" lang="en-US" dirty="0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 algn="ctr" eaLnBrk="1" latinLnBrk="0" hangingPunct="1"/>
            <a:fld id="{2C6B1FF6-39B9-40F5-8B67-33C6354A3D4F}" type="slidenum">
              <a:rPr kumimoji="0" lang="en-US" smtClean="0"/>
              <a:pPr algn="ctr" eaLnBrk="1" latinLnBrk="0" hangingPunct="1"/>
              <a:t>‹#›</a:t>
            </a:fld>
            <a:endParaRPr kumimoji="0" lang="en-US" sz="1600" dirty="0">
              <a:solidFill>
                <a:schemeClr val="accent3">
                  <a:shade val="75000"/>
                </a:schemeClr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1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r" rtl="1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r" rtl="1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r" rtl="1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r" rtl="1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r" rtl="1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r" rtl="1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r" rtl="1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r" rtl="1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r" rtl="1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3.png"/><Relationship Id="rId4" Type="http://schemas.openxmlformats.org/officeDocument/2006/relationships/image" Target="../media/image13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5" Type="http://schemas.openxmlformats.org/officeDocument/2006/relationships/image" Target="../media/image15.png"/><Relationship Id="rId4" Type="http://schemas.openxmlformats.org/officeDocument/2006/relationships/image" Target="../media/image14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3.png"/><Relationship Id="rId4" Type="http://schemas.openxmlformats.org/officeDocument/2006/relationships/image" Target="../media/image4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3.png"/><Relationship Id="rId4" Type="http://schemas.openxmlformats.org/officeDocument/2006/relationships/image" Target="../media/image5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3.png"/><Relationship Id="rId4" Type="http://schemas.openxmlformats.org/officeDocument/2006/relationships/image" Target="../media/image6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8.png"/><Relationship Id="rId4" Type="http://schemas.openxmlformats.org/officeDocument/2006/relationships/image" Target="../media/image7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3.png"/><Relationship Id="rId4" Type="http://schemas.openxmlformats.org/officeDocument/2006/relationships/image" Target="../media/image9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3.png"/><Relationship Id="rId4" Type="http://schemas.openxmlformats.org/officeDocument/2006/relationships/image" Target="../media/image10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3.png"/><Relationship Id="rId4" Type="http://schemas.openxmlformats.org/officeDocument/2006/relationships/image" Target="../media/image11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3.png"/><Relationship Id="rId4" Type="http://schemas.openxmlformats.org/officeDocument/2006/relationships/image" Target="../media/image1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fa-IR" sz="3600" dirty="0" smtClean="0">
                <a:solidFill>
                  <a:srgbClr val="002060"/>
                </a:solidFill>
                <a:latin typeface="Abo-thar" panose="05010101010101010101" pitchFamily="2" charset="2"/>
              </a:rPr>
              <a:t>جلسه هفتم</a:t>
            </a:r>
            <a:endParaRPr lang="fa-IR" sz="3600" dirty="0">
              <a:solidFill>
                <a:srgbClr val="002060"/>
              </a:solidFill>
              <a:latin typeface="Abo-thar" panose="05010101010101010101" pitchFamily="2" charset="2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a-IR" sz="4800" dirty="0" smtClean="0"/>
              <a:t>درس: زبان تخصصی</a:t>
            </a:r>
            <a:endParaRPr lang="fa-IR" sz="48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485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61"/>
    </mc:Choice>
    <mc:Fallback xmlns="">
      <p:transition spd="slow" advTm="107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752598"/>
            <a:ext cx="8374023" cy="5113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797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6875"/>
    </mc:Choice>
    <mc:Fallback xmlns="">
      <p:transition spd="slow" advTm="2968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988840"/>
            <a:ext cx="8389764" cy="2658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717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946"/>
    </mc:Choice>
    <mc:Fallback xmlns="">
      <p:transition spd="slow" advTm="179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68140" y="2967335"/>
            <a:ext cx="48077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a-IR" sz="5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باتشکر از توجه شما</a:t>
            </a:r>
            <a:endParaRPr lang="en-US" sz="54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931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813"/>
    </mc:Choice>
    <mc:Fallback xmlns="">
      <p:transition spd="slow" advTm="338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556792"/>
            <a:ext cx="8163446" cy="3722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529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63300">
        <p14:reveal/>
      </p:transition>
    </mc:Choice>
    <mc:Fallback xmlns="">
      <p:transition spd="slow" advTm="2633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385480"/>
            <a:ext cx="8258899" cy="2066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546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33"/>
    </mc:Choice>
    <mc:Fallback xmlns="">
      <p:transition spd="slow" advTm="120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20688"/>
            <a:ext cx="8449196" cy="54502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16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6395"/>
    </mc:Choice>
    <mc:Fallback xmlns="">
      <p:transition spd="slow" advTm="2463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84784"/>
            <a:ext cx="8324230" cy="2562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181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345"/>
    </mc:Choice>
    <mc:Fallback xmlns="">
      <p:transition spd="slow" advTm="173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75971"/>
            <a:ext cx="8243838" cy="2790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088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1890"/>
    </mc:Choice>
    <mc:Fallback xmlns="">
      <p:transition spd="slow" advTm="1318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276872"/>
            <a:ext cx="8286130" cy="17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722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39"/>
    </mc:Choice>
    <mc:Fallback xmlns="">
      <p:transition spd="slow" advTm="45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32656"/>
            <a:ext cx="6663854" cy="5877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115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306"/>
    </mc:Choice>
    <mc:Fallback xmlns="">
      <p:transition spd="slow" advTm="1803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493" y="1468972"/>
            <a:ext cx="8496944" cy="3249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766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56"/>
    </mc:Choice>
    <mc:Fallback xmlns="">
      <p:transition spd="slow" advTm="74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vic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57</TotalTime>
  <Words>10</Words>
  <Application>Microsoft Office PowerPoint</Application>
  <PresentationFormat>On-screen Show (4:3)</PresentationFormat>
  <Paragraphs>3</Paragraphs>
  <Slides>12</Slides>
  <Notes>0</Notes>
  <HiddenSlides>0</HiddenSlides>
  <MMClips>12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Civic</vt:lpstr>
      <vt:lpstr>درس: زبان تخصصی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درس: زبان تخصصی</dc:title>
  <dc:creator>omid_computer</dc:creator>
  <cp:lastModifiedBy>omid_computer</cp:lastModifiedBy>
  <cp:revision>7</cp:revision>
  <dcterms:created xsi:type="dcterms:W3CDTF">2020-04-17T19:23:53Z</dcterms:created>
  <dcterms:modified xsi:type="dcterms:W3CDTF">2020-04-18T10:55:54Z</dcterms:modified>
</cp:coreProperties>
</file>