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4/18/2020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4/18/2020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002060"/>
                </a:solidFill>
                <a:latin typeface="Abo-thar" panose="05010101010101010101" pitchFamily="2" charset="2"/>
              </a:rPr>
              <a:t>جلسه هفتم</a:t>
            </a:r>
            <a:endParaRPr lang="fa-IR" sz="3600" dirty="0">
              <a:solidFill>
                <a:srgbClr val="002060"/>
              </a:solidFill>
              <a:latin typeface="Abo-thar" panose="05010101010101010101" pitchFamily="2" charset="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4800" dirty="0" smtClean="0"/>
              <a:t>درس: زبان تخصصی</a:t>
            </a:r>
            <a:endParaRPr lang="fa-IR" sz="4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8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61"/>
    </mc:Choice>
    <mc:Fallback xmlns="">
      <p:transition spd="slow" advTm="10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2598"/>
            <a:ext cx="8374023" cy="511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875"/>
    </mc:Choice>
    <mc:Fallback xmlns="">
      <p:transition spd="slow" advTm="296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389764" cy="26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1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46"/>
    </mc:Choice>
    <mc:Fallback xmlns="">
      <p:transition spd="slow" advTm="17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68140" y="2967335"/>
            <a:ext cx="48077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باتشکر از توجه شما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3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13"/>
    </mc:Choice>
    <mc:Fallback xmlns="">
      <p:transition spd="slow" advTm="33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163446" cy="372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2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63300">
        <p14:reveal/>
      </p:transition>
    </mc:Choice>
    <mc:Fallback xmlns="">
      <p:transition spd="slow" advTm="2633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85480"/>
            <a:ext cx="8258899" cy="206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4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3"/>
    </mc:Choice>
    <mc:Fallback xmlns="">
      <p:transition spd="slow" advTm="12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49196" cy="545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395"/>
    </mc:Choice>
    <mc:Fallback xmlns="">
      <p:transition spd="slow" advTm="246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324230" cy="256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45"/>
    </mc:Choice>
    <mc:Fallback xmlns="">
      <p:transition spd="slow" advTm="17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5971"/>
            <a:ext cx="8243838" cy="279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8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890"/>
    </mc:Choice>
    <mc:Fallback xmlns="">
      <p:transition spd="slow" advTm="131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8286130" cy="17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2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9"/>
    </mc:Choice>
    <mc:Fallback xmlns="">
      <p:transition spd="slow" advTm="4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6663854" cy="587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1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306"/>
    </mc:Choice>
    <mc:Fallback xmlns="">
      <p:transition spd="slow" advTm="180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93" y="1468972"/>
            <a:ext cx="8496944" cy="324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6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6"/>
    </mc:Choice>
    <mc:Fallback xmlns="">
      <p:transition spd="slow" advTm="7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57</TotalTime>
  <Words>10</Words>
  <Application>Microsoft Office PowerPoint</Application>
  <PresentationFormat>On-screen Show (4:3)</PresentationFormat>
  <Paragraphs>3</Paragraphs>
  <Slides>12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درس: زبان تخصصی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زبان تخصصی</dc:title>
  <dc:creator>omid_computer</dc:creator>
  <cp:lastModifiedBy>omid_computer</cp:lastModifiedBy>
  <cp:revision>7</cp:revision>
  <dcterms:created xsi:type="dcterms:W3CDTF">2020-04-17T19:23:53Z</dcterms:created>
  <dcterms:modified xsi:type="dcterms:W3CDTF">2020-04-18T10:55:54Z</dcterms:modified>
</cp:coreProperties>
</file>