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50B3-F092-4570-8984-1AE3B9B45E3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1CB26-CB90-4892-AD22-7382D4C8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657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50B3-F092-4570-8984-1AE3B9B45E3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1CB26-CB90-4892-AD22-7382D4C8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692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50B3-F092-4570-8984-1AE3B9B45E3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1CB26-CB90-4892-AD22-7382D4C8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415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50B3-F092-4570-8984-1AE3B9B45E3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1CB26-CB90-4892-AD22-7382D4C8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887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50B3-F092-4570-8984-1AE3B9B45E3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1CB26-CB90-4892-AD22-7382D4C8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589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50B3-F092-4570-8984-1AE3B9B45E3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1CB26-CB90-4892-AD22-7382D4C8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16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50B3-F092-4570-8984-1AE3B9B45E3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1CB26-CB90-4892-AD22-7382D4C8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89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50B3-F092-4570-8984-1AE3B9B45E3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1CB26-CB90-4892-AD22-7382D4C8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14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50B3-F092-4570-8984-1AE3B9B45E3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1CB26-CB90-4892-AD22-7382D4C8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533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50B3-F092-4570-8984-1AE3B9B45E3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1CB26-CB90-4892-AD22-7382D4C8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1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A50B3-F092-4570-8984-1AE3B9B45E3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1CB26-CB90-4892-AD22-7382D4C8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963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A50B3-F092-4570-8984-1AE3B9B45E3A}" type="datetimeFigureOut">
              <a:rPr lang="en-US" smtClean="0"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1CB26-CB90-4892-AD22-7382D4C8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70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C:\Users\EslamKhah\Desktop\or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836712"/>
            <a:ext cx="7629526" cy="3609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8633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EslamKhah\Desktop\or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88" y="628650"/>
            <a:ext cx="7915275" cy="425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4312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EslamKhah\Desktop\or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58" y="404664"/>
            <a:ext cx="8162926" cy="580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2769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EslamKhah\Desktop\or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188640"/>
            <a:ext cx="7915275" cy="585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708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EslamKhah\Desktop\or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60648"/>
            <a:ext cx="7743825" cy="593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708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EslamKhah\Desktop\or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7915275" cy="568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708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EslamKhah\Desktop\or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44" y="836712"/>
            <a:ext cx="7705725" cy="441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2622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EslamKhah</dc:creator>
  <cp:lastModifiedBy>EslamKhah</cp:lastModifiedBy>
  <cp:revision>1</cp:revision>
  <dcterms:created xsi:type="dcterms:W3CDTF">2020-04-14T21:58:29Z</dcterms:created>
  <dcterms:modified xsi:type="dcterms:W3CDTF">2020-04-14T22:02:03Z</dcterms:modified>
</cp:coreProperties>
</file>