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18" r:id="rId1"/>
  </p:sldMasterIdLst>
  <p:notesMasterIdLst>
    <p:notesMasterId r:id="rId75"/>
  </p:notesMasterIdLst>
  <p:sldIdLst>
    <p:sldId id="535" r:id="rId2"/>
    <p:sldId id="534" r:id="rId3"/>
    <p:sldId id="463" r:id="rId4"/>
    <p:sldId id="464" r:id="rId5"/>
    <p:sldId id="465" r:id="rId6"/>
    <p:sldId id="466" r:id="rId7"/>
    <p:sldId id="467" r:id="rId8"/>
    <p:sldId id="468" r:id="rId9"/>
    <p:sldId id="469" r:id="rId10"/>
    <p:sldId id="470" r:id="rId11"/>
    <p:sldId id="471" r:id="rId12"/>
    <p:sldId id="472" r:id="rId13"/>
    <p:sldId id="473" r:id="rId14"/>
    <p:sldId id="474" r:id="rId15"/>
    <p:sldId id="475" r:id="rId16"/>
    <p:sldId id="476" r:id="rId17"/>
    <p:sldId id="477" r:id="rId18"/>
    <p:sldId id="478" r:id="rId19"/>
    <p:sldId id="479" r:id="rId20"/>
    <p:sldId id="480" r:id="rId21"/>
    <p:sldId id="481" r:id="rId22"/>
    <p:sldId id="482" r:id="rId23"/>
    <p:sldId id="483" r:id="rId24"/>
    <p:sldId id="484" r:id="rId25"/>
    <p:sldId id="485" r:id="rId26"/>
    <p:sldId id="486" r:id="rId27"/>
    <p:sldId id="487" r:id="rId28"/>
    <p:sldId id="488" r:id="rId29"/>
    <p:sldId id="489" r:id="rId30"/>
    <p:sldId id="490" r:id="rId31"/>
    <p:sldId id="491" r:id="rId32"/>
    <p:sldId id="492" r:id="rId33"/>
    <p:sldId id="493" r:id="rId34"/>
    <p:sldId id="494" r:id="rId35"/>
    <p:sldId id="495" r:id="rId36"/>
    <p:sldId id="496" r:id="rId37"/>
    <p:sldId id="497" r:id="rId38"/>
    <p:sldId id="498" r:id="rId39"/>
    <p:sldId id="499" r:id="rId40"/>
    <p:sldId id="500" r:id="rId41"/>
    <p:sldId id="501" r:id="rId42"/>
    <p:sldId id="502" r:id="rId43"/>
    <p:sldId id="503" r:id="rId44"/>
    <p:sldId id="504" r:id="rId45"/>
    <p:sldId id="505" r:id="rId46"/>
    <p:sldId id="506" r:id="rId47"/>
    <p:sldId id="507" r:id="rId48"/>
    <p:sldId id="508" r:id="rId49"/>
    <p:sldId id="509" r:id="rId50"/>
    <p:sldId id="510" r:id="rId51"/>
    <p:sldId id="511" r:id="rId52"/>
    <p:sldId id="512" r:id="rId53"/>
    <p:sldId id="513" r:id="rId54"/>
    <p:sldId id="514" r:id="rId55"/>
    <p:sldId id="515" r:id="rId56"/>
    <p:sldId id="516" r:id="rId57"/>
    <p:sldId id="517" r:id="rId58"/>
    <p:sldId id="518" r:id="rId59"/>
    <p:sldId id="519" r:id="rId60"/>
    <p:sldId id="520" r:id="rId61"/>
    <p:sldId id="521" r:id="rId62"/>
    <p:sldId id="522" r:id="rId63"/>
    <p:sldId id="523" r:id="rId64"/>
    <p:sldId id="524" r:id="rId65"/>
    <p:sldId id="525" r:id="rId66"/>
    <p:sldId id="526" r:id="rId67"/>
    <p:sldId id="527" r:id="rId68"/>
    <p:sldId id="528" r:id="rId69"/>
    <p:sldId id="529" r:id="rId70"/>
    <p:sldId id="530" r:id="rId71"/>
    <p:sldId id="531" r:id="rId72"/>
    <p:sldId id="532" r:id="rId73"/>
    <p:sldId id="533" r:id="rId74"/>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itchFamily="34" charset="0"/>
        <a:ea typeface="+mn-ea"/>
        <a:cs typeface="Arial" pitchFamily="34" charset="0"/>
      </a:defRPr>
    </a:lvl1pPr>
    <a:lvl2pPr marL="457200" algn="r" rtl="1" fontAlgn="base">
      <a:spcBef>
        <a:spcPct val="0"/>
      </a:spcBef>
      <a:spcAft>
        <a:spcPct val="0"/>
      </a:spcAft>
      <a:defRPr kern="1200">
        <a:solidFill>
          <a:schemeClr val="tx1"/>
        </a:solidFill>
        <a:latin typeface="Arial" pitchFamily="34" charset="0"/>
        <a:ea typeface="+mn-ea"/>
        <a:cs typeface="Arial" pitchFamily="34" charset="0"/>
      </a:defRPr>
    </a:lvl2pPr>
    <a:lvl3pPr marL="914400" algn="r" rtl="1" fontAlgn="base">
      <a:spcBef>
        <a:spcPct val="0"/>
      </a:spcBef>
      <a:spcAft>
        <a:spcPct val="0"/>
      </a:spcAft>
      <a:defRPr kern="1200">
        <a:solidFill>
          <a:schemeClr val="tx1"/>
        </a:solidFill>
        <a:latin typeface="Arial" pitchFamily="34" charset="0"/>
        <a:ea typeface="+mn-ea"/>
        <a:cs typeface="Arial" pitchFamily="34" charset="0"/>
      </a:defRPr>
    </a:lvl3pPr>
    <a:lvl4pPr marL="1371600" algn="r" rtl="1" fontAlgn="base">
      <a:spcBef>
        <a:spcPct val="0"/>
      </a:spcBef>
      <a:spcAft>
        <a:spcPct val="0"/>
      </a:spcAft>
      <a:defRPr kern="1200">
        <a:solidFill>
          <a:schemeClr val="tx1"/>
        </a:solidFill>
        <a:latin typeface="Arial" pitchFamily="34" charset="0"/>
        <a:ea typeface="+mn-ea"/>
        <a:cs typeface="Arial" pitchFamily="34" charset="0"/>
      </a:defRPr>
    </a:lvl4pPr>
    <a:lvl5pPr marL="1828800" algn="r" rtl="1" fontAlgn="base">
      <a:spcBef>
        <a:spcPct val="0"/>
      </a:spcBef>
      <a:spcAft>
        <a:spcPct val="0"/>
      </a:spcAft>
      <a:defRPr kern="1200">
        <a:solidFill>
          <a:schemeClr val="tx1"/>
        </a:solidFill>
        <a:latin typeface="Arial" pitchFamily="34" charset="0"/>
        <a:ea typeface="+mn-ea"/>
        <a:cs typeface="Arial" pitchFamily="34" charset="0"/>
      </a:defRPr>
    </a:lvl5pPr>
    <a:lvl6pPr marL="2286000" algn="r" defTabSz="914400" rtl="1" eaLnBrk="1" latinLnBrk="0" hangingPunct="1">
      <a:defRPr kern="1200">
        <a:solidFill>
          <a:schemeClr val="tx1"/>
        </a:solidFill>
        <a:latin typeface="Arial" pitchFamily="34" charset="0"/>
        <a:ea typeface="+mn-ea"/>
        <a:cs typeface="Arial" pitchFamily="34" charset="0"/>
      </a:defRPr>
    </a:lvl6pPr>
    <a:lvl7pPr marL="2743200" algn="r" defTabSz="914400" rtl="1" eaLnBrk="1" latinLnBrk="0" hangingPunct="1">
      <a:defRPr kern="1200">
        <a:solidFill>
          <a:schemeClr val="tx1"/>
        </a:solidFill>
        <a:latin typeface="Arial" pitchFamily="34" charset="0"/>
        <a:ea typeface="+mn-ea"/>
        <a:cs typeface="Arial" pitchFamily="34" charset="0"/>
      </a:defRPr>
    </a:lvl7pPr>
    <a:lvl8pPr marL="3200400" algn="r" defTabSz="914400" rtl="1" eaLnBrk="1" latinLnBrk="0" hangingPunct="1">
      <a:defRPr kern="1200">
        <a:solidFill>
          <a:schemeClr val="tx1"/>
        </a:solidFill>
        <a:latin typeface="Arial" pitchFamily="34" charset="0"/>
        <a:ea typeface="+mn-ea"/>
        <a:cs typeface="Arial" pitchFamily="34" charset="0"/>
      </a:defRPr>
    </a:lvl8pPr>
    <a:lvl9pPr marL="3657600" algn="r" defTabSz="914400" rtl="1"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54" autoAdjust="0"/>
    <p:restoredTop sz="94773" autoAdjust="0"/>
  </p:normalViewPr>
  <p:slideViewPr>
    <p:cSldViewPr>
      <p:cViewPr>
        <p:scale>
          <a:sx n="107" d="100"/>
          <a:sy n="107" d="100"/>
        </p:scale>
        <p:origin x="-8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8514" name="Rectangle 2"/>
          <p:cNvSpPr>
            <a:spLocks noGrp="1" noChangeArrowheads="1"/>
          </p:cNvSpPr>
          <p:nvPr>
            <p:ph type="hdr" sz="quarter"/>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48515" name="Rectangle 3"/>
          <p:cNvSpPr>
            <a:spLocks noGrp="1" noChangeArrowheads="1"/>
          </p:cNvSpPr>
          <p:nvPr>
            <p:ph type="dt" idx="1"/>
          </p:nvPr>
        </p:nvSpPr>
        <p:spPr bwMode="auto">
          <a:xfrm>
            <a:off x="1588"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endParaRPr lang="en-US"/>
          </a:p>
        </p:txBody>
      </p:sp>
      <p:sp>
        <p:nvSpPr>
          <p:cNvPr id="44851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48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48518" name="Rectangle 6"/>
          <p:cNvSpPr>
            <a:spLocks noGrp="1" noChangeArrowheads="1"/>
          </p:cNvSpPr>
          <p:nvPr>
            <p:ph type="ftr" sz="quarter" idx="4"/>
          </p:nvPr>
        </p:nvSpPr>
        <p:spPr bwMode="auto">
          <a:xfrm>
            <a:off x="388620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48519" name="Rectangle 7"/>
          <p:cNvSpPr>
            <a:spLocks noGrp="1" noChangeArrowheads="1"/>
          </p:cNvSpPr>
          <p:nvPr>
            <p:ph type="sldNum" sz="quarter" idx="5"/>
          </p:nvPr>
        </p:nvSpPr>
        <p:spPr bwMode="auto">
          <a:xfrm>
            <a:off x="1588"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fld id="{1BCFE636-F9C0-435D-9AAC-DC1E83036FA6}" type="slidenum">
              <a:rPr lang="ar-SA"/>
              <a:pPr/>
              <a:t>‹#›</a:t>
            </a:fld>
            <a:endParaRPr lang="en-US"/>
          </a:p>
        </p:txBody>
      </p:sp>
    </p:spTree>
    <p:extLst>
      <p:ext uri="{BB962C8B-B14F-4D97-AF65-F5344CB8AC3E}">
        <p14:creationId xmlns:p14="http://schemas.microsoft.com/office/powerpoint/2010/main" val="2692226831"/>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pitchFamily="34" charset="0"/>
        <a:ea typeface="+mn-ea"/>
        <a:cs typeface="Arial" pitchFamily="34" charset="0"/>
      </a:defRPr>
    </a:lvl1pPr>
    <a:lvl2pPr marL="457200" algn="r" rtl="1" fontAlgn="base">
      <a:spcBef>
        <a:spcPct val="30000"/>
      </a:spcBef>
      <a:spcAft>
        <a:spcPct val="0"/>
      </a:spcAft>
      <a:defRPr sz="1200" kern="1200">
        <a:solidFill>
          <a:schemeClr val="tx1"/>
        </a:solidFill>
        <a:latin typeface="Arial" pitchFamily="34" charset="0"/>
        <a:ea typeface="+mn-ea"/>
        <a:cs typeface="Arial" pitchFamily="34" charset="0"/>
      </a:defRPr>
    </a:lvl2pPr>
    <a:lvl3pPr marL="914400" algn="r" rtl="1" fontAlgn="base">
      <a:spcBef>
        <a:spcPct val="30000"/>
      </a:spcBef>
      <a:spcAft>
        <a:spcPct val="0"/>
      </a:spcAft>
      <a:defRPr sz="1200" kern="1200">
        <a:solidFill>
          <a:schemeClr val="tx1"/>
        </a:solidFill>
        <a:latin typeface="Arial" pitchFamily="34" charset="0"/>
        <a:ea typeface="+mn-ea"/>
        <a:cs typeface="Arial" pitchFamily="34" charset="0"/>
      </a:defRPr>
    </a:lvl3pPr>
    <a:lvl4pPr marL="1371600" algn="r" rtl="1" fontAlgn="base">
      <a:spcBef>
        <a:spcPct val="30000"/>
      </a:spcBef>
      <a:spcAft>
        <a:spcPct val="0"/>
      </a:spcAft>
      <a:defRPr sz="1200" kern="1200">
        <a:solidFill>
          <a:schemeClr val="tx1"/>
        </a:solidFill>
        <a:latin typeface="Arial" pitchFamily="34" charset="0"/>
        <a:ea typeface="+mn-ea"/>
        <a:cs typeface="Arial" pitchFamily="34" charset="0"/>
      </a:defRPr>
    </a:lvl4pPr>
    <a:lvl5pPr marL="1828800" algn="r" rtl="1" fontAlgn="base">
      <a:spcBef>
        <a:spcPct val="30000"/>
      </a:spcBef>
      <a:spcAft>
        <a:spcPct val="0"/>
      </a:spcAft>
      <a:defRPr sz="1200" kern="1200">
        <a:solidFill>
          <a:schemeClr val="tx1"/>
        </a:solidFill>
        <a:latin typeface="Arial" pitchFamily="34" charset="0"/>
        <a:ea typeface="+mn-ea"/>
        <a:cs typeface="Arial" pitchFamily="34" charset="0"/>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1FB76C-6F9B-4DA2-B5B1-2C6F58CF3546}" type="slidenum">
              <a:rPr lang="ar-SA"/>
              <a:pPr/>
              <a:t>1</a:t>
            </a:fld>
            <a:endParaRPr lang="en-US"/>
          </a:p>
        </p:txBody>
      </p:sp>
      <p:sp>
        <p:nvSpPr>
          <p:cNvPr id="736258" name="Rectangle 2"/>
          <p:cNvSpPr>
            <a:spLocks noGrp="1" noRot="1" noChangeAspect="1" noChangeArrowheads="1" noTextEdit="1"/>
          </p:cNvSpPr>
          <p:nvPr>
            <p:ph type="sldImg"/>
          </p:nvPr>
        </p:nvSpPr>
        <p:spPr>
          <a:ln/>
        </p:spPr>
      </p:sp>
      <p:sp>
        <p:nvSpPr>
          <p:cNvPr id="7362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62CD17-1696-426B-8513-36F4E22AB5BD}" type="slidenum">
              <a:rPr lang="ar-SA"/>
              <a:pPr/>
              <a:t>2</a:t>
            </a:fld>
            <a:endParaRPr lang="en-US"/>
          </a:p>
        </p:txBody>
      </p:sp>
      <p:sp>
        <p:nvSpPr>
          <p:cNvPr id="449538" name="Rectangle 2"/>
          <p:cNvSpPr>
            <a:spLocks noGrp="1" noRot="1" noChangeAspect="1" noChangeArrowheads="1" noTextEdit="1"/>
          </p:cNvSpPr>
          <p:nvPr>
            <p:ph type="sldImg"/>
          </p:nvPr>
        </p:nvSpPr>
        <p:spPr>
          <a:ln/>
        </p:spPr>
      </p:sp>
      <p:sp>
        <p:nvSpPr>
          <p:cNvPr id="4495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35CBE82-A0EC-4F97-A8A6-EC757F403582}" type="slidenum">
              <a:rPr lang="ar-SA"/>
              <a:pPr/>
              <a:t>3</a:t>
            </a:fld>
            <a:endParaRPr lang="en-US"/>
          </a:p>
        </p:txBody>
      </p:sp>
      <p:sp>
        <p:nvSpPr>
          <p:cNvPr id="450562" name="Rectangle 2"/>
          <p:cNvSpPr>
            <a:spLocks noGrp="1" noRot="1" noChangeAspect="1" noChangeArrowheads="1" noTextEdit="1"/>
          </p:cNvSpPr>
          <p:nvPr>
            <p:ph type="sldImg"/>
          </p:nvPr>
        </p:nvSpPr>
        <p:spPr>
          <a:ln/>
        </p:spPr>
      </p:sp>
      <p:sp>
        <p:nvSpPr>
          <p:cNvPr id="4505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203693E-2569-4250-9D46-EE6615269E13}" type="slidenum">
              <a:rPr lang="ar-SA"/>
              <a:pPr/>
              <a:t>4</a:t>
            </a:fld>
            <a:endParaRPr lang="en-US"/>
          </a:p>
        </p:txBody>
      </p:sp>
      <p:sp>
        <p:nvSpPr>
          <p:cNvPr id="451586" name="Rectangle 2"/>
          <p:cNvSpPr>
            <a:spLocks noGrp="1" noRot="1" noChangeAspect="1" noChangeArrowheads="1" noTextEdit="1"/>
          </p:cNvSpPr>
          <p:nvPr>
            <p:ph type="sldImg"/>
          </p:nvPr>
        </p:nvSpPr>
        <p:spPr>
          <a:ln/>
        </p:spPr>
      </p:sp>
      <p:sp>
        <p:nvSpPr>
          <p:cNvPr id="4515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A00581C-53D1-41A5-9BDD-34D4C37BEE82}" type="slidenum">
              <a:rPr lang="ar-SA"/>
              <a:pPr/>
              <a:t>5</a:t>
            </a:fld>
            <a:endParaRPr lang="en-US"/>
          </a:p>
        </p:txBody>
      </p:sp>
      <p:sp>
        <p:nvSpPr>
          <p:cNvPr id="452610" name="Rectangle 2"/>
          <p:cNvSpPr>
            <a:spLocks noGrp="1" noRot="1" noChangeAspect="1" noChangeArrowheads="1" noTextEdit="1"/>
          </p:cNvSpPr>
          <p:nvPr>
            <p:ph type="sldImg"/>
          </p:nvPr>
        </p:nvSpPr>
        <p:spPr>
          <a:ln/>
        </p:spPr>
      </p:sp>
      <p:sp>
        <p:nvSpPr>
          <p:cNvPr id="4526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51078C8-7221-4199-B664-C797E3F416C6}" type="slidenum">
              <a:rPr lang="ar-SA"/>
              <a:pPr/>
              <a:t>6</a:t>
            </a:fld>
            <a:endParaRPr lang="en-US"/>
          </a:p>
        </p:txBody>
      </p:sp>
      <p:sp>
        <p:nvSpPr>
          <p:cNvPr id="453634" name="Rectangle 2"/>
          <p:cNvSpPr>
            <a:spLocks noGrp="1" noRot="1" noChangeAspect="1" noChangeArrowheads="1" noTextEdit="1"/>
          </p:cNvSpPr>
          <p:nvPr>
            <p:ph type="sldImg"/>
          </p:nvPr>
        </p:nvSpPr>
        <p:spPr>
          <a:ln/>
        </p:spPr>
      </p:sp>
      <p:sp>
        <p:nvSpPr>
          <p:cNvPr id="4536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286C41A-A8A1-469C-B21F-D87F0E4E7C5A}" type="slidenum">
              <a:rPr lang="ar-SA"/>
              <a:pPr/>
              <a:t>7</a:t>
            </a:fld>
            <a:endParaRPr lang="en-US"/>
          </a:p>
        </p:txBody>
      </p:sp>
      <p:sp>
        <p:nvSpPr>
          <p:cNvPr id="454658" name="Rectangle 2"/>
          <p:cNvSpPr>
            <a:spLocks noGrp="1" noRot="1" noChangeAspect="1" noChangeArrowheads="1" noTextEdit="1"/>
          </p:cNvSpPr>
          <p:nvPr>
            <p:ph type="sldImg"/>
          </p:nvPr>
        </p:nvSpPr>
        <p:spPr>
          <a:ln/>
        </p:spPr>
      </p:sp>
      <p:sp>
        <p:nvSpPr>
          <p:cNvPr id="4546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DD2D109-0642-417A-9ECC-2A9210518C05}" type="slidenum">
              <a:rPr lang="ar-SA"/>
              <a:pPr/>
              <a:t>8</a:t>
            </a:fld>
            <a:endParaRPr lang="en-US"/>
          </a:p>
        </p:txBody>
      </p:sp>
      <p:sp>
        <p:nvSpPr>
          <p:cNvPr id="455682" name="Rectangle 2"/>
          <p:cNvSpPr>
            <a:spLocks noGrp="1" noRot="1" noChangeAspect="1" noChangeArrowheads="1" noTextEdit="1"/>
          </p:cNvSpPr>
          <p:nvPr>
            <p:ph type="sldImg"/>
          </p:nvPr>
        </p:nvSpPr>
        <p:spPr>
          <a:ln/>
        </p:spPr>
      </p:sp>
      <p:sp>
        <p:nvSpPr>
          <p:cNvPr id="4556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F2F112A-A214-4653-A7AC-2219B9A7B259}" type="slidenum">
              <a:rPr lang="ar-SA"/>
              <a:pPr/>
              <a:t>9</a:t>
            </a:fld>
            <a:endParaRPr lang="en-US"/>
          </a:p>
        </p:txBody>
      </p:sp>
      <p:sp>
        <p:nvSpPr>
          <p:cNvPr id="456706" name="Rectangle 2"/>
          <p:cNvSpPr>
            <a:spLocks noGrp="1" noRot="1" noChangeAspect="1" noChangeArrowheads="1" noTextEdit="1"/>
          </p:cNvSpPr>
          <p:nvPr>
            <p:ph type="sldImg"/>
          </p:nvPr>
        </p:nvSpPr>
        <p:spPr>
          <a:ln/>
        </p:spPr>
      </p:sp>
      <p:sp>
        <p:nvSpPr>
          <p:cNvPr id="4567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08BDC0B-35DF-43CF-94D8-B10D23917906}" type="slidenum">
              <a:rPr lang="ar-SA"/>
              <a:pPr/>
              <a:t>10</a:t>
            </a:fld>
            <a:endParaRPr lang="en-US"/>
          </a:p>
        </p:txBody>
      </p:sp>
      <p:sp>
        <p:nvSpPr>
          <p:cNvPr id="457730" name="Rectangle 2"/>
          <p:cNvSpPr>
            <a:spLocks noGrp="1" noRot="1" noChangeAspect="1" noChangeArrowheads="1" noTextEdit="1"/>
          </p:cNvSpPr>
          <p:nvPr>
            <p:ph type="sldImg"/>
          </p:nvPr>
        </p:nvSpPr>
        <p:spPr>
          <a:ln/>
        </p:spPr>
      </p:sp>
      <p:sp>
        <p:nvSpPr>
          <p:cNvPr id="4577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D0CC7E-700C-43DF-94F3-94E79070F1A2}" type="slidenum">
              <a:rPr lang="ar-SA"/>
              <a:pPr/>
              <a:t>11</a:t>
            </a:fld>
            <a:endParaRPr lang="en-US"/>
          </a:p>
        </p:txBody>
      </p:sp>
      <p:sp>
        <p:nvSpPr>
          <p:cNvPr id="458754" name="Rectangle 2"/>
          <p:cNvSpPr>
            <a:spLocks noGrp="1" noRot="1" noChangeAspect="1" noChangeArrowheads="1" noTextEdit="1"/>
          </p:cNvSpPr>
          <p:nvPr>
            <p:ph type="sldImg"/>
          </p:nvPr>
        </p:nvSpPr>
        <p:spPr>
          <a:ln/>
        </p:spPr>
      </p:sp>
      <p:sp>
        <p:nvSpPr>
          <p:cNvPr id="4587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1AD096-8221-40CD-8001-4BA1E58F24F4}" type="slidenum">
              <a:rPr lang="ar-SA"/>
              <a:pPr/>
              <a:t>12</a:t>
            </a:fld>
            <a:endParaRPr lang="en-US"/>
          </a:p>
        </p:txBody>
      </p:sp>
      <p:sp>
        <p:nvSpPr>
          <p:cNvPr id="459778" name="Rectangle 2"/>
          <p:cNvSpPr>
            <a:spLocks noGrp="1" noRot="1" noChangeAspect="1" noChangeArrowheads="1" noTextEdit="1"/>
          </p:cNvSpPr>
          <p:nvPr>
            <p:ph type="sldImg"/>
          </p:nvPr>
        </p:nvSpPr>
        <p:spPr>
          <a:ln/>
        </p:spPr>
      </p:sp>
      <p:sp>
        <p:nvSpPr>
          <p:cNvPr id="4597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578386B-3ADD-48BA-ACB0-C364165BB4E2}" type="slidenum">
              <a:rPr lang="ar-SA"/>
              <a:pPr/>
              <a:t>13</a:t>
            </a:fld>
            <a:endParaRPr lang="en-US"/>
          </a:p>
        </p:txBody>
      </p:sp>
      <p:sp>
        <p:nvSpPr>
          <p:cNvPr id="460802" name="Rectangle 2"/>
          <p:cNvSpPr>
            <a:spLocks noGrp="1" noRot="1" noChangeAspect="1" noChangeArrowheads="1" noTextEdit="1"/>
          </p:cNvSpPr>
          <p:nvPr>
            <p:ph type="sldImg"/>
          </p:nvPr>
        </p:nvSpPr>
        <p:spPr>
          <a:ln/>
        </p:spPr>
      </p:sp>
      <p:sp>
        <p:nvSpPr>
          <p:cNvPr id="4608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F77E78-0D7B-456D-AE78-BFF816109C94}" type="slidenum">
              <a:rPr lang="ar-SA"/>
              <a:pPr/>
              <a:t>14</a:t>
            </a:fld>
            <a:endParaRPr lang="en-US"/>
          </a:p>
        </p:txBody>
      </p:sp>
      <p:sp>
        <p:nvSpPr>
          <p:cNvPr id="461826" name="Rectangle 2"/>
          <p:cNvSpPr>
            <a:spLocks noGrp="1" noRot="1" noChangeAspect="1" noChangeArrowheads="1" noTextEdit="1"/>
          </p:cNvSpPr>
          <p:nvPr>
            <p:ph type="sldImg"/>
          </p:nvPr>
        </p:nvSpPr>
        <p:spPr>
          <a:ln/>
        </p:spPr>
      </p:sp>
      <p:sp>
        <p:nvSpPr>
          <p:cNvPr id="4618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5493C3-D160-450B-BFF2-A4F5ACCFE2BA}" type="slidenum">
              <a:rPr lang="ar-SA"/>
              <a:pPr/>
              <a:t>15</a:t>
            </a:fld>
            <a:endParaRPr lang="en-US"/>
          </a:p>
        </p:txBody>
      </p:sp>
      <p:sp>
        <p:nvSpPr>
          <p:cNvPr id="462850" name="Rectangle 2"/>
          <p:cNvSpPr>
            <a:spLocks noGrp="1" noRot="1" noChangeAspect="1" noChangeArrowheads="1" noTextEdit="1"/>
          </p:cNvSpPr>
          <p:nvPr>
            <p:ph type="sldImg"/>
          </p:nvPr>
        </p:nvSpPr>
        <p:spPr>
          <a:ln/>
        </p:spPr>
      </p:sp>
      <p:sp>
        <p:nvSpPr>
          <p:cNvPr id="4628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0ADB79-BD34-4470-94FF-D06F71176736}" type="slidenum">
              <a:rPr lang="ar-SA"/>
              <a:pPr/>
              <a:t>16</a:t>
            </a:fld>
            <a:endParaRPr lang="en-US"/>
          </a:p>
        </p:txBody>
      </p:sp>
      <p:sp>
        <p:nvSpPr>
          <p:cNvPr id="463874" name="Rectangle 2"/>
          <p:cNvSpPr>
            <a:spLocks noGrp="1" noRot="1" noChangeAspect="1" noChangeArrowheads="1" noTextEdit="1"/>
          </p:cNvSpPr>
          <p:nvPr>
            <p:ph type="sldImg"/>
          </p:nvPr>
        </p:nvSpPr>
        <p:spPr>
          <a:ln/>
        </p:spPr>
      </p:sp>
      <p:sp>
        <p:nvSpPr>
          <p:cNvPr id="4638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ED56C5-6F2E-41F9-B919-A77E0C467CB8}" type="slidenum">
              <a:rPr lang="ar-SA"/>
              <a:pPr/>
              <a:t>17</a:t>
            </a:fld>
            <a:endParaRPr lang="en-US"/>
          </a:p>
        </p:txBody>
      </p:sp>
      <p:sp>
        <p:nvSpPr>
          <p:cNvPr id="464898" name="Rectangle 2"/>
          <p:cNvSpPr>
            <a:spLocks noGrp="1" noRot="1" noChangeAspect="1" noChangeArrowheads="1" noTextEdit="1"/>
          </p:cNvSpPr>
          <p:nvPr>
            <p:ph type="sldImg"/>
          </p:nvPr>
        </p:nvSpPr>
        <p:spPr>
          <a:ln/>
        </p:spPr>
      </p:sp>
      <p:sp>
        <p:nvSpPr>
          <p:cNvPr id="4648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57C7DA9-56D6-4664-B913-5591E2C1E926}" type="slidenum">
              <a:rPr lang="ar-SA"/>
              <a:pPr/>
              <a:t>18</a:t>
            </a:fld>
            <a:endParaRPr lang="en-US"/>
          </a:p>
        </p:txBody>
      </p:sp>
      <p:sp>
        <p:nvSpPr>
          <p:cNvPr id="465922" name="Rectangle 2"/>
          <p:cNvSpPr>
            <a:spLocks noGrp="1" noRot="1" noChangeAspect="1" noChangeArrowheads="1" noTextEdit="1"/>
          </p:cNvSpPr>
          <p:nvPr>
            <p:ph type="sldImg"/>
          </p:nvPr>
        </p:nvSpPr>
        <p:spPr>
          <a:ln/>
        </p:spPr>
      </p:sp>
      <p:sp>
        <p:nvSpPr>
          <p:cNvPr id="4659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5116CF-3F79-43AA-A347-3329CFA153BB}" type="slidenum">
              <a:rPr lang="ar-SA"/>
              <a:pPr/>
              <a:t>19</a:t>
            </a:fld>
            <a:endParaRPr lang="en-US"/>
          </a:p>
        </p:txBody>
      </p:sp>
      <p:sp>
        <p:nvSpPr>
          <p:cNvPr id="466946" name="Rectangle 2"/>
          <p:cNvSpPr>
            <a:spLocks noGrp="1" noRot="1" noChangeAspect="1" noChangeArrowheads="1" noTextEdit="1"/>
          </p:cNvSpPr>
          <p:nvPr>
            <p:ph type="sldImg"/>
          </p:nvPr>
        </p:nvSpPr>
        <p:spPr>
          <a:ln/>
        </p:spPr>
      </p:sp>
      <p:sp>
        <p:nvSpPr>
          <p:cNvPr id="4669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438ECB-6B6E-4E10-A3C6-5DD26A12D4FD}" type="slidenum">
              <a:rPr lang="ar-SA"/>
              <a:pPr/>
              <a:t>20</a:t>
            </a:fld>
            <a:endParaRPr lang="en-US"/>
          </a:p>
        </p:txBody>
      </p:sp>
      <p:sp>
        <p:nvSpPr>
          <p:cNvPr id="467970" name="Rectangle 2"/>
          <p:cNvSpPr>
            <a:spLocks noGrp="1" noRot="1" noChangeAspect="1" noChangeArrowheads="1" noTextEdit="1"/>
          </p:cNvSpPr>
          <p:nvPr>
            <p:ph type="sldImg"/>
          </p:nvPr>
        </p:nvSpPr>
        <p:spPr>
          <a:ln/>
        </p:spPr>
      </p:sp>
      <p:sp>
        <p:nvSpPr>
          <p:cNvPr id="4679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CD1567-11F4-4EC0-9007-1C64A4C212D6}" type="slidenum">
              <a:rPr lang="ar-SA"/>
              <a:pPr/>
              <a:t>21</a:t>
            </a:fld>
            <a:endParaRPr lang="en-US"/>
          </a:p>
        </p:txBody>
      </p:sp>
      <p:sp>
        <p:nvSpPr>
          <p:cNvPr id="468994" name="Rectangle 2"/>
          <p:cNvSpPr>
            <a:spLocks noGrp="1" noRot="1" noChangeAspect="1" noChangeArrowheads="1" noTextEdit="1"/>
          </p:cNvSpPr>
          <p:nvPr>
            <p:ph type="sldImg"/>
          </p:nvPr>
        </p:nvSpPr>
        <p:spPr>
          <a:ln/>
        </p:spPr>
      </p:sp>
      <p:sp>
        <p:nvSpPr>
          <p:cNvPr id="4689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9959D3-CBE5-461C-8E75-1161D0E2C02F}" type="slidenum">
              <a:rPr lang="ar-SA"/>
              <a:pPr/>
              <a:t>22</a:t>
            </a:fld>
            <a:endParaRPr lang="en-US"/>
          </a:p>
        </p:txBody>
      </p:sp>
      <p:sp>
        <p:nvSpPr>
          <p:cNvPr id="470018" name="Rectangle 2"/>
          <p:cNvSpPr>
            <a:spLocks noGrp="1" noRot="1" noChangeAspect="1" noChangeArrowheads="1" noTextEdit="1"/>
          </p:cNvSpPr>
          <p:nvPr>
            <p:ph type="sldImg"/>
          </p:nvPr>
        </p:nvSpPr>
        <p:spPr>
          <a:ln/>
        </p:spPr>
      </p:sp>
      <p:sp>
        <p:nvSpPr>
          <p:cNvPr id="4700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A5B366D-3B8F-461F-BDF9-027677A4341A}" type="slidenum">
              <a:rPr lang="ar-SA"/>
              <a:pPr/>
              <a:t>23</a:t>
            </a:fld>
            <a:endParaRPr lang="en-US"/>
          </a:p>
        </p:txBody>
      </p:sp>
      <p:sp>
        <p:nvSpPr>
          <p:cNvPr id="471042" name="Rectangle 2"/>
          <p:cNvSpPr>
            <a:spLocks noGrp="1" noRot="1" noChangeAspect="1" noChangeArrowheads="1" noTextEdit="1"/>
          </p:cNvSpPr>
          <p:nvPr>
            <p:ph type="sldImg"/>
          </p:nvPr>
        </p:nvSpPr>
        <p:spPr>
          <a:ln/>
        </p:spPr>
      </p:sp>
      <p:sp>
        <p:nvSpPr>
          <p:cNvPr id="4710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778ED84-A2B3-4E00-BB40-7719B5715182}" type="slidenum">
              <a:rPr lang="ar-SA"/>
              <a:pPr/>
              <a:t>24</a:t>
            </a:fld>
            <a:endParaRPr lang="en-US"/>
          </a:p>
        </p:txBody>
      </p:sp>
      <p:sp>
        <p:nvSpPr>
          <p:cNvPr id="472066" name="Rectangle 2"/>
          <p:cNvSpPr>
            <a:spLocks noGrp="1" noRot="1" noChangeAspect="1" noChangeArrowheads="1" noTextEdit="1"/>
          </p:cNvSpPr>
          <p:nvPr>
            <p:ph type="sldImg"/>
          </p:nvPr>
        </p:nvSpPr>
        <p:spPr>
          <a:ln/>
        </p:spPr>
      </p:sp>
      <p:sp>
        <p:nvSpPr>
          <p:cNvPr id="4720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A8C237C-C1A0-4E60-83AB-2AE06ED94B54}" type="slidenum">
              <a:rPr lang="ar-SA"/>
              <a:pPr/>
              <a:t>25</a:t>
            </a:fld>
            <a:endParaRPr lang="en-US"/>
          </a:p>
        </p:txBody>
      </p:sp>
      <p:sp>
        <p:nvSpPr>
          <p:cNvPr id="473090" name="Rectangle 2"/>
          <p:cNvSpPr>
            <a:spLocks noGrp="1" noRot="1" noChangeAspect="1" noChangeArrowheads="1" noTextEdit="1"/>
          </p:cNvSpPr>
          <p:nvPr>
            <p:ph type="sldImg"/>
          </p:nvPr>
        </p:nvSpPr>
        <p:spPr>
          <a:ln/>
        </p:spPr>
      </p:sp>
      <p:sp>
        <p:nvSpPr>
          <p:cNvPr id="4730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245253-EA3D-425D-AC17-D95DB977DC20}" type="slidenum">
              <a:rPr lang="ar-SA"/>
              <a:pPr/>
              <a:t>26</a:t>
            </a:fld>
            <a:endParaRPr lang="en-US"/>
          </a:p>
        </p:txBody>
      </p:sp>
      <p:sp>
        <p:nvSpPr>
          <p:cNvPr id="474114" name="Rectangle 2"/>
          <p:cNvSpPr>
            <a:spLocks noGrp="1" noRot="1" noChangeAspect="1" noChangeArrowheads="1" noTextEdit="1"/>
          </p:cNvSpPr>
          <p:nvPr>
            <p:ph type="sldImg"/>
          </p:nvPr>
        </p:nvSpPr>
        <p:spPr>
          <a:ln/>
        </p:spPr>
      </p:sp>
      <p:sp>
        <p:nvSpPr>
          <p:cNvPr id="4741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93B7E7D-CC30-47C6-A273-2F5B6645104F}" type="slidenum">
              <a:rPr lang="ar-SA"/>
              <a:pPr/>
              <a:t>27</a:t>
            </a:fld>
            <a:endParaRPr lang="en-US"/>
          </a:p>
        </p:txBody>
      </p:sp>
      <p:sp>
        <p:nvSpPr>
          <p:cNvPr id="475138" name="Rectangle 2"/>
          <p:cNvSpPr>
            <a:spLocks noGrp="1" noRot="1" noChangeAspect="1" noChangeArrowheads="1" noTextEdit="1"/>
          </p:cNvSpPr>
          <p:nvPr>
            <p:ph type="sldImg"/>
          </p:nvPr>
        </p:nvSpPr>
        <p:spPr>
          <a:ln/>
        </p:spPr>
      </p:sp>
      <p:sp>
        <p:nvSpPr>
          <p:cNvPr id="4751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5276CB6-19A3-43EC-9991-27CB38677BF3}" type="slidenum">
              <a:rPr lang="ar-SA"/>
              <a:pPr/>
              <a:t>28</a:t>
            </a:fld>
            <a:endParaRPr lang="en-US"/>
          </a:p>
        </p:txBody>
      </p:sp>
      <p:sp>
        <p:nvSpPr>
          <p:cNvPr id="476162" name="Rectangle 2"/>
          <p:cNvSpPr>
            <a:spLocks noGrp="1" noRot="1" noChangeAspect="1" noChangeArrowheads="1" noTextEdit="1"/>
          </p:cNvSpPr>
          <p:nvPr>
            <p:ph type="sldImg"/>
          </p:nvPr>
        </p:nvSpPr>
        <p:spPr>
          <a:ln/>
        </p:spPr>
      </p:sp>
      <p:sp>
        <p:nvSpPr>
          <p:cNvPr id="4761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976DF3-51E8-44B7-AD65-847D38D7FE5C}" type="slidenum">
              <a:rPr lang="ar-SA"/>
              <a:pPr/>
              <a:t>29</a:t>
            </a:fld>
            <a:endParaRPr lang="en-US"/>
          </a:p>
        </p:txBody>
      </p:sp>
      <p:sp>
        <p:nvSpPr>
          <p:cNvPr id="477186" name="Rectangle 2"/>
          <p:cNvSpPr>
            <a:spLocks noGrp="1" noRot="1" noChangeAspect="1" noChangeArrowheads="1" noTextEdit="1"/>
          </p:cNvSpPr>
          <p:nvPr>
            <p:ph type="sldImg"/>
          </p:nvPr>
        </p:nvSpPr>
        <p:spPr>
          <a:ln/>
        </p:spPr>
      </p:sp>
      <p:sp>
        <p:nvSpPr>
          <p:cNvPr id="4771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62FDA50-AFCC-4864-89EC-7E64BA0DD949}" type="slidenum">
              <a:rPr lang="ar-SA"/>
              <a:pPr/>
              <a:t>30</a:t>
            </a:fld>
            <a:endParaRPr lang="en-US"/>
          </a:p>
        </p:txBody>
      </p:sp>
      <p:sp>
        <p:nvSpPr>
          <p:cNvPr id="478210" name="Rectangle 2"/>
          <p:cNvSpPr>
            <a:spLocks noGrp="1" noRot="1" noChangeAspect="1" noChangeArrowheads="1" noTextEdit="1"/>
          </p:cNvSpPr>
          <p:nvPr>
            <p:ph type="sldImg"/>
          </p:nvPr>
        </p:nvSpPr>
        <p:spPr>
          <a:ln/>
        </p:spPr>
      </p:sp>
      <p:sp>
        <p:nvSpPr>
          <p:cNvPr id="4782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C5E175-5BCD-43F9-9416-B8116F4B5CDF}" type="slidenum">
              <a:rPr lang="ar-SA"/>
              <a:pPr/>
              <a:t>31</a:t>
            </a:fld>
            <a:endParaRPr lang="en-US"/>
          </a:p>
        </p:txBody>
      </p:sp>
      <p:sp>
        <p:nvSpPr>
          <p:cNvPr id="479234" name="Rectangle 2"/>
          <p:cNvSpPr>
            <a:spLocks noGrp="1" noRot="1" noChangeAspect="1" noChangeArrowheads="1" noTextEdit="1"/>
          </p:cNvSpPr>
          <p:nvPr>
            <p:ph type="sldImg"/>
          </p:nvPr>
        </p:nvSpPr>
        <p:spPr>
          <a:ln/>
        </p:spPr>
      </p:sp>
      <p:sp>
        <p:nvSpPr>
          <p:cNvPr id="4792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C7F3A30-B37A-4E6E-A718-7091C2F6A30E}" type="slidenum">
              <a:rPr lang="ar-SA"/>
              <a:pPr/>
              <a:t>32</a:t>
            </a:fld>
            <a:endParaRPr lang="en-US"/>
          </a:p>
        </p:txBody>
      </p:sp>
      <p:sp>
        <p:nvSpPr>
          <p:cNvPr id="480258" name="Rectangle 2"/>
          <p:cNvSpPr>
            <a:spLocks noGrp="1" noRot="1" noChangeAspect="1" noChangeArrowheads="1" noTextEdit="1"/>
          </p:cNvSpPr>
          <p:nvPr>
            <p:ph type="sldImg"/>
          </p:nvPr>
        </p:nvSpPr>
        <p:spPr>
          <a:ln/>
        </p:spPr>
      </p:sp>
      <p:sp>
        <p:nvSpPr>
          <p:cNvPr id="4802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6EF78E-855C-4EA7-AC45-4AD546FF85E9}" type="slidenum">
              <a:rPr lang="ar-SA"/>
              <a:pPr/>
              <a:t>33</a:t>
            </a:fld>
            <a:endParaRPr lang="en-US"/>
          </a:p>
        </p:txBody>
      </p:sp>
      <p:sp>
        <p:nvSpPr>
          <p:cNvPr id="481282" name="Rectangle 2"/>
          <p:cNvSpPr>
            <a:spLocks noGrp="1" noRot="1" noChangeAspect="1" noChangeArrowheads="1" noTextEdit="1"/>
          </p:cNvSpPr>
          <p:nvPr>
            <p:ph type="sldImg"/>
          </p:nvPr>
        </p:nvSpPr>
        <p:spPr>
          <a:ln/>
        </p:spPr>
      </p:sp>
      <p:sp>
        <p:nvSpPr>
          <p:cNvPr id="4812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500EB50-543E-45D0-95ED-023568588EC1}" type="slidenum">
              <a:rPr lang="ar-SA"/>
              <a:pPr/>
              <a:t>34</a:t>
            </a:fld>
            <a:endParaRPr lang="en-US"/>
          </a:p>
        </p:txBody>
      </p:sp>
      <p:sp>
        <p:nvSpPr>
          <p:cNvPr id="482306" name="Rectangle 2"/>
          <p:cNvSpPr>
            <a:spLocks noGrp="1" noRot="1" noChangeAspect="1" noChangeArrowheads="1" noTextEdit="1"/>
          </p:cNvSpPr>
          <p:nvPr>
            <p:ph type="sldImg"/>
          </p:nvPr>
        </p:nvSpPr>
        <p:spPr>
          <a:ln/>
        </p:spPr>
      </p:sp>
      <p:sp>
        <p:nvSpPr>
          <p:cNvPr id="4823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00ECF08-4832-469B-8BA4-D7E59EC17E6E}" type="slidenum">
              <a:rPr lang="ar-SA"/>
              <a:pPr/>
              <a:t>35</a:t>
            </a:fld>
            <a:endParaRPr lang="en-US"/>
          </a:p>
        </p:txBody>
      </p:sp>
      <p:sp>
        <p:nvSpPr>
          <p:cNvPr id="483330" name="Rectangle 2"/>
          <p:cNvSpPr>
            <a:spLocks noGrp="1" noRot="1" noChangeAspect="1" noChangeArrowheads="1" noTextEdit="1"/>
          </p:cNvSpPr>
          <p:nvPr>
            <p:ph type="sldImg"/>
          </p:nvPr>
        </p:nvSpPr>
        <p:spPr>
          <a:ln/>
        </p:spPr>
      </p:sp>
      <p:sp>
        <p:nvSpPr>
          <p:cNvPr id="4833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224D66D-0D6F-4EB4-A53A-C22000567A5C}" type="slidenum">
              <a:rPr lang="ar-SA"/>
              <a:pPr/>
              <a:t>36</a:t>
            </a:fld>
            <a:endParaRPr lang="en-US"/>
          </a:p>
        </p:txBody>
      </p:sp>
      <p:sp>
        <p:nvSpPr>
          <p:cNvPr id="484354" name="Rectangle 2"/>
          <p:cNvSpPr>
            <a:spLocks noGrp="1" noRot="1" noChangeAspect="1" noChangeArrowheads="1" noTextEdit="1"/>
          </p:cNvSpPr>
          <p:nvPr>
            <p:ph type="sldImg"/>
          </p:nvPr>
        </p:nvSpPr>
        <p:spPr>
          <a:ln/>
        </p:spPr>
      </p:sp>
      <p:sp>
        <p:nvSpPr>
          <p:cNvPr id="4843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FB3315-8E48-49D4-8D90-45ACE06D2013}" type="slidenum">
              <a:rPr lang="ar-SA"/>
              <a:pPr/>
              <a:t>37</a:t>
            </a:fld>
            <a:endParaRPr lang="en-US"/>
          </a:p>
        </p:txBody>
      </p:sp>
      <p:sp>
        <p:nvSpPr>
          <p:cNvPr id="485378" name="Rectangle 2"/>
          <p:cNvSpPr>
            <a:spLocks noGrp="1" noRot="1" noChangeAspect="1" noChangeArrowheads="1" noTextEdit="1"/>
          </p:cNvSpPr>
          <p:nvPr>
            <p:ph type="sldImg"/>
          </p:nvPr>
        </p:nvSpPr>
        <p:spPr>
          <a:ln/>
        </p:spPr>
      </p:sp>
      <p:sp>
        <p:nvSpPr>
          <p:cNvPr id="4853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34E9F5-8277-4ED2-921E-1531DB275A00}" type="slidenum">
              <a:rPr lang="ar-SA"/>
              <a:pPr/>
              <a:t>38</a:t>
            </a:fld>
            <a:endParaRPr lang="en-US"/>
          </a:p>
        </p:txBody>
      </p:sp>
      <p:sp>
        <p:nvSpPr>
          <p:cNvPr id="486402" name="Rectangle 2"/>
          <p:cNvSpPr>
            <a:spLocks noGrp="1" noRot="1" noChangeAspect="1" noChangeArrowheads="1" noTextEdit="1"/>
          </p:cNvSpPr>
          <p:nvPr>
            <p:ph type="sldImg"/>
          </p:nvPr>
        </p:nvSpPr>
        <p:spPr>
          <a:ln/>
        </p:spPr>
      </p:sp>
      <p:sp>
        <p:nvSpPr>
          <p:cNvPr id="4864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BE21E5C-F89A-4D5C-B6DC-7F88796E2CE2}" type="slidenum">
              <a:rPr lang="ar-SA"/>
              <a:pPr/>
              <a:t>39</a:t>
            </a:fld>
            <a:endParaRPr lang="en-US"/>
          </a:p>
        </p:txBody>
      </p:sp>
      <p:sp>
        <p:nvSpPr>
          <p:cNvPr id="487426" name="Rectangle 2"/>
          <p:cNvSpPr>
            <a:spLocks noGrp="1" noRot="1" noChangeAspect="1" noChangeArrowheads="1" noTextEdit="1"/>
          </p:cNvSpPr>
          <p:nvPr>
            <p:ph type="sldImg"/>
          </p:nvPr>
        </p:nvSpPr>
        <p:spPr>
          <a:ln/>
        </p:spPr>
      </p:sp>
      <p:sp>
        <p:nvSpPr>
          <p:cNvPr id="4874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83FE0A4-B02E-4A2A-BEBA-2FCE7D9BB97B}" type="slidenum">
              <a:rPr lang="ar-SA"/>
              <a:pPr/>
              <a:t>40</a:t>
            </a:fld>
            <a:endParaRPr lang="en-US"/>
          </a:p>
        </p:txBody>
      </p:sp>
      <p:sp>
        <p:nvSpPr>
          <p:cNvPr id="488450" name="Rectangle 2"/>
          <p:cNvSpPr>
            <a:spLocks noGrp="1" noRot="1" noChangeAspect="1" noChangeArrowheads="1" noTextEdit="1"/>
          </p:cNvSpPr>
          <p:nvPr>
            <p:ph type="sldImg"/>
          </p:nvPr>
        </p:nvSpPr>
        <p:spPr>
          <a:ln/>
        </p:spPr>
      </p:sp>
      <p:sp>
        <p:nvSpPr>
          <p:cNvPr id="4884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6CEC822-FAEA-4F87-ABBE-1EE20CEFECAA}" type="slidenum">
              <a:rPr lang="ar-SA"/>
              <a:pPr/>
              <a:t>41</a:t>
            </a:fld>
            <a:endParaRPr lang="en-US"/>
          </a:p>
        </p:txBody>
      </p:sp>
      <p:sp>
        <p:nvSpPr>
          <p:cNvPr id="489474" name="Rectangle 2"/>
          <p:cNvSpPr>
            <a:spLocks noGrp="1" noRot="1" noChangeAspect="1" noChangeArrowheads="1" noTextEdit="1"/>
          </p:cNvSpPr>
          <p:nvPr>
            <p:ph type="sldImg"/>
          </p:nvPr>
        </p:nvSpPr>
        <p:spPr>
          <a:ln/>
        </p:spPr>
      </p:sp>
      <p:sp>
        <p:nvSpPr>
          <p:cNvPr id="4894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584A0D3-4944-4E32-95B0-D08393B136E7}" type="slidenum">
              <a:rPr lang="ar-SA"/>
              <a:pPr/>
              <a:t>42</a:t>
            </a:fld>
            <a:endParaRPr lang="en-US"/>
          </a:p>
        </p:txBody>
      </p:sp>
      <p:sp>
        <p:nvSpPr>
          <p:cNvPr id="490498" name="Rectangle 2"/>
          <p:cNvSpPr>
            <a:spLocks noGrp="1" noRot="1" noChangeAspect="1" noChangeArrowheads="1" noTextEdit="1"/>
          </p:cNvSpPr>
          <p:nvPr>
            <p:ph type="sldImg"/>
          </p:nvPr>
        </p:nvSpPr>
        <p:spPr>
          <a:ln/>
        </p:spPr>
      </p:sp>
      <p:sp>
        <p:nvSpPr>
          <p:cNvPr id="4904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DC36A7-BC69-4B34-9008-669B9A7C215F}" type="slidenum">
              <a:rPr lang="ar-SA"/>
              <a:pPr/>
              <a:t>43</a:t>
            </a:fld>
            <a:endParaRPr lang="en-US"/>
          </a:p>
        </p:txBody>
      </p:sp>
      <p:sp>
        <p:nvSpPr>
          <p:cNvPr id="491522" name="Rectangle 2"/>
          <p:cNvSpPr>
            <a:spLocks noGrp="1" noRot="1" noChangeAspect="1" noChangeArrowheads="1" noTextEdit="1"/>
          </p:cNvSpPr>
          <p:nvPr>
            <p:ph type="sldImg"/>
          </p:nvPr>
        </p:nvSpPr>
        <p:spPr>
          <a:ln/>
        </p:spPr>
      </p:sp>
      <p:sp>
        <p:nvSpPr>
          <p:cNvPr id="4915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E1B88D-ED31-4B18-BD22-887B859EC67E}" type="slidenum">
              <a:rPr lang="ar-SA"/>
              <a:pPr/>
              <a:t>44</a:t>
            </a:fld>
            <a:endParaRPr lang="en-US"/>
          </a:p>
        </p:txBody>
      </p:sp>
      <p:sp>
        <p:nvSpPr>
          <p:cNvPr id="492546" name="Rectangle 2"/>
          <p:cNvSpPr>
            <a:spLocks noGrp="1" noRot="1" noChangeAspect="1" noChangeArrowheads="1" noTextEdit="1"/>
          </p:cNvSpPr>
          <p:nvPr>
            <p:ph type="sldImg"/>
          </p:nvPr>
        </p:nvSpPr>
        <p:spPr>
          <a:ln/>
        </p:spPr>
      </p:sp>
      <p:sp>
        <p:nvSpPr>
          <p:cNvPr id="4925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E54DDA1-CBBB-4BAC-8212-954C357D65C6}" type="slidenum">
              <a:rPr lang="ar-SA"/>
              <a:pPr/>
              <a:t>45</a:t>
            </a:fld>
            <a:endParaRPr lang="en-US"/>
          </a:p>
        </p:txBody>
      </p:sp>
      <p:sp>
        <p:nvSpPr>
          <p:cNvPr id="493570" name="Rectangle 2"/>
          <p:cNvSpPr>
            <a:spLocks noGrp="1" noRot="1" noChangeAspect="1" noChangeArrowheads="1" noTextEdit="1"/>
          </p:cNvSpPr>
          <p:nvPr>
            <p:ph type="sldImg"/>
          </p:nvPr>
        </p:nvSpPr>
        <p:spPr>
          <a:ln/>
        </p:spPr>
      </p:sp>
      <p:sp>
        <p:nvSpPr>
          <p:cNvPr id="4935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2AAF7E-054A-4208-BA68-23EBF8ECA038}" type="slidenum">
              <a:rPr lang="ar-SA"/>
              <a:pPr/>
              <a:t>46</a:t>
            </a:fld>
            <a:endParaRPr lang="en-US"/>
          </a:p>
        </p:txBody>
      </p:sp>
      <p:sp>
        <p:nvSpPr>
          <p:cNvPr id="494594" name="Rectangle 2"/>
          <p:cNvSpPr>
            <a:spLocks noGrp="1" noRot="1" noChangeAspect="1" noChangeArrowheads="1" noTextEdit="1"/>
          </p:cNvSpPr>
          <p:nvPr>
            <p:ph type="sldImg"/>
          </p:nvPr>
        </p:nvSpPr>
        <p:spPr>
          <a:ln/>
        </p:spPr>
      </p:sp>
      <p:sp>
        <p:nvSpPr>
          <p:cNvPr id="4945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CC239C6-E991-4BFB-9052-079649ABAFEF}" type="slidenum">
              <a:rPr lang="ar-SA"/>
              <a:pPr/>
              <a:t>47</a:t>
            </a:fld>
            <a:endParaRPr lang="en-US"/>
          </a:p>
        </p:txBody>
      </p:sp>
      <p:sp>
        <p:nvSpPr>
          <p:cNvPr id="495618" name="Rectangle 2"/>
          <p:cNvSpPr>
            <a:spLocks noGrp="1" noRot="1" noChangeAspect="1" noChangeArrowheads="1" noTextEdit="1"/>
          </p:cNvSpPr>
          <p:nvPr>
            <p:ph type="sldImg"/>
          </p:nvPr>
        </p:nvSpPr>
        <p:spPr>
          <a:ln/>
        </p:spPr>
      </p:sp>
      <p:sp>
        <p:nvSpPr>
          <p:cNvPr id="4956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F1A3244-C65D-41D1-8BC5-3E8DDF6B8452}" type="slidenum">
              <a:rPr lang="ar-SA"/>
              <a:pPr/>
              <a:t>48</a:t>
            </a:fld>
            <a:endParaRPr lang="en-US"/>
          </a:p>
        </p:txBody>
      </p:sp>
      <p:sp>
        <p:nvSpPr>
          <p:cNvPr id="496642" name="Rectangle 2"/>
          <p:cNvSpPr>
            <a:spLocks noGrp="1" noRot="1" noChangeAspect="1" noChangeArrowheads="1" noTextEdit="1"/>
          </p:cNvSpPr>
          <p:nvPr>
            <p:ph type="sldImg"/>
          </p:nvPr>
        </p:nvSpPr>
        <p:spPr>
          <a:ln/>
        </p:spPr>
      </p:sp>
      <p:sp>
        <p:nvSpPr>
          <p:cNvPr id="49664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6D3F8AE-5DCD-4750-82B9-DE09953F9778}" type="slidenum">
              <a:rPr lang="ar-SA"/>
              <a:pPr/>
              <a:t>49</a:t>
            </a:fld>
            <a:endParaRPr lang="en-US"/>
          </a:p>
        </p:txBody>
      </p:sp>
      <p:sp>
        <p:nvSpPr>
          <p:cNvPr id="497666" name="Rectangle 2"/>
          <p:cNvSpPr>
            <a:spLocks noGrp="1" noRot="1" noChangeAspect="1" noChangeArrowheads="1" noTextEdit="1"/>
          </p:cNvSpPr>
          <p:nvPr>
            <p:ph type="sldImg"/>
          </p:nvPr>
        </p:nvSpPr>
        <p:spPr>
          <a:ln/>
        </p:spPr>
      </p:sp>
      <p:sp>
        <p:nvSpPr>
          <p:cNvPr id="49766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B23995-38BD-4326-B27D-EC7494DFE2D8}" type="slidenum">
              <a:rPr lang="ar-SA"/>
              <a:pPr/>
              <a:t>50</a:t>
            </a:fld>
            <a:endParaRPr lang="en-US"/>
          </a:p>
        </p:txBody>
      </p:sp>
      <p:sp>
        <p:nvSpPr>
          <p:cNvPr id="498690" name="Rectangle 2"/>
          <p:cNvSpPr>
            <a:spLocks noGrp="1" noRot="1" noChangeAspect="1" noChangeArrowheads="1" noTextEdit="1"/>
          </p:cNvSpPr>
          <p:nvPr>
            <p:ph type="sldImg"/>
          </p:nvPr>
        </p:nvSpPr>
        <p:spPr>
          <a:ln/>
        </p:spPr>
      </p:sp>
      <p:sp>
        <p:nvSpPr>
          <p:cNvPr id="49869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CA8E24F-678C-4A91-8F12-472985B4113F}" type="slidenum">
              <a:rPr lang="ar-SA"/>
              <a:pPr/>
              <a:t>51</a:t>
            </a:fld>
            <a:endParaRPr lang="en-US"/>
          </a:p>
        </p:txBody>
      </p:sp>
      <p:sp>
        <p:nvSpPr>
          <p:cNvPr id="499714" name="Rectangle 2"/>
          <p:cNvSpPr>
            <a:spLocks noGrp="1" noRot="1" noChangeAspect="1" noChangeArrowheads="1" noTextEdit="1"/>
          </p:cNvSpPr>
          <p:nvPr>
            <p:ph type="sldImg"/>
          </p:nvPr>
        </p:nvSpPr>
        <p:spPr>
          <a:ln/>
        </p:spPr>
      </p:sp>
      <p:sp>
        <p:nvSpPr>
          <p:cNvPr id="49971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83ABFD-2841-4A97-A282-B79C947ADBB0}" type="slidenum">
              <a:rPr lang="ar-SA"/>
              <a:pPr/>
              <a:t>52</a:t>
            </a:fld>
            <a:endParaRPr lang="en-US"/>
          </a:p>
        </p:txBody>
      </p:sp>
      <p:sp>
        <p:nvSpPr>
          <p:cNvPr id="500738" name="Rectangle 2"/>
          <p:cNvSpPr>
            <a:spLocks noGrp="1" noRot="1" noChangeAspect="1" noChangeArrowheads="1" noTextEdit="1"/>
          </p:cNvSpPr>
          <p:nvPr>
            <p:ph type="sldImg"/>
          </p:nvPr>
        </p:nvSpPr>
        <p:spPr>
          <a:ln/>
        </p:spPr>
      </p:sp>
      <p:sp>
        <p:nvSpPr>
          <p:cNvPr id="50073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9EAE7A6-C9BF-4C73-94A2-F5FDB6E6BB81}" type="slidenum">
              <a:rPr lang="ar-SA"/>
              <a:pPr/>
              <a:t>53</a:t>
            </a:fld>
            <a:endParaRPr lang="en-US"/>
          </a:p>
        </p:txBody>
      </p:sp>
      <p:sp>
        <p:nvSpPr>
          <p:cNvPr id="501762" name="Rectangle 2"/>
          <p:cNvSpPr>
            <a:spLocks noGrp="1" noRot="1" noChangeAspect="1" noChangeArrowheads="1" noTextEdit="1"/>
          </p:cNvSpPr>
          <p:nvPr>
            <p:ph type="sldImg"/>
          </p:nvPr>
        </p:nvSpPr>
        <p:spPr>
          <a:ln/>
        </p:spPr>
      </p:sp>
      <p:sp>
        <p:nvSpPr>
          <p:cNvPr id="50176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F07D67-6AB5-4C50-9CFA-FA3E084B634B}" type="slidenum">
              <a:rPr lang="ar-SA"/>
              <a:pPr/>
              <a:t>54</a:t>
            </a:fld>
            <a:endParaRPr lang="en-US"/>
          </a:p>
        </p:txBody>
      </p:sp>
      <p:sp>
        <p:nvSpPr>
          <p:cNvPr id="502786" name="Rectangle 2"/>
          <p:cNvSpPr>
            <a:spLocks noGrp="1" noRot="1" noChangeAspect="1" noChangeArrowheads="1" noTextEdit="1"/>
          </p:cNvSpPr>
          <p:nvPr>
            <p:ph type="sldImg"/>
          </p:nvPr>
        </p:nvSpPr>
        <p:spPr>
          <a:ln/>
        </p:spPr>
      </p:sp>
      <p:sp>
        <p:nvSpPr>
          <p:cNvPr id="50278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79B3B71-8AB4-4E1E-AFAE-FF9BDAF5AA07}" type="slidenum">
              <a:rPr lang="ar-SA"/>
              <a:pPr/>
              <a:t>55</a:t>
            </a:fld>
            <a:endParaRPr lang="en-US"/>
          </a:p>
        </p:txBody>
      </p:sp>
      <p:sp>
        <p:nvSpPr>
          <p:cNvPr id="503810" name="Rectangle 2"/>
          <p:cNvSpPr>
            <a:spLocks noGrp="1" noRot="1" noChangeAspect="1" noChangeArrowheads="1" noTextEdit="1"/>
          </p:cNvSpPr>
          <p:nvPr>
            <p:ph type="sldImg"/>
          </p:nvPr>
        </p:nvSpPr>
        <p:spPr>
          <a:ln/>
        </p:spPr>
      </p:sp>
      <p:sp>
        <p:nvSpPr>
          <p:cNvPr id="50381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8D69E7C-1E0C-47D6-981C-39FB897A4F61}" type="slidenum">
              <a:rPr lang="ar-SA"/>
              <a:pPr/>
              <a:t>56</a:t>
            </a:fld>
            <a:endParaRPr lang="en-US"/>
          </a:p>
        </p:txBody>
      </p:sp>
      <p:sp>
        <p:nvSpPr>
          <p:cNvPr id="504834" name="Rectangle 2"/>
          <p:cNvSpPr>
            <a:spLocks noGrp="1" noRot="1" noChangeAspect="1" noChangeArrowheads="1" noTextEdit="1"/>
          </p:cNvSpPr>
          <p:nvPr>
            <p:ph type="sldImg"/>
          </p:nvPr>
        </p:nvSpPr>
        <p:spPr>
          <a:ln/>
        </p:spPr>
      </p:sp>
      <p:sp>
        <p:nvSpPr>
          <p:cNvPr id="50483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87064A2-C579-4F5B-BCC0-A4DDFF397883}" type="slidenum">
              <a:rPr lang="ar-SA"/>
              <a:pPr/>
              <a:t>57</a:t>
            </a:fld>
            <a:endParaRPr lang="en-US"/>
          </a:p>
        </p:txBody>
      </p:sp>
      <p:sp>
        <p:nvSpPr>
          <p:cNvPr id="505858" name="Rectangle 2"/>
          <p:cNvSpPr>
            <a:spLocks noGrp="1" noRot="1" noChangeAspect="1" noChangeArrowheads="1" noTextEdit="1"/>
          </p:cNvSpPr>
          <p:nvPr>
            <p:ph type="sldImg"/>
          </p:nvPr>
        </p:nvSpPr>
        <p:spPr>
          <a:ln/>
        </p:spPr>
      </p:sp>
      <p:sp>
        <p:nvSpPr>
          <p:cNvPr id="50585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26BFD4-60A8-48B5-BB3C-43DC36408A61}" type="slidenum">
              <a:rPr lang="ar-SA"/>
              <a:pPr/>
              <a:t>58</a:t>
            </a:fld>
            <a:endParaRPr lang="en-US"/>
          </a:p>
        </p:txBody>
      </p:sp>
      <p:sp>
        <p:nvSpPr>
          <p:cNvPr id="506882" name="Rectangle 2"/>
          <p:cNvSpPr>
            <a:spLocks noGrp="1" noRot="1" noChangeAspect="1" noChangeArrowheads="1" noTextEdit="1"/>
          </p:cNvSpPr>
          <p:nvPr>
            <p:ph type="sldImg"/>
          </p:nvPr>
        </p:nvSpPr>
        <p:spPr>
          <a:ln/>
        </p:spPr>
      </p:sp>
      <p:sp>
        <p:nvSpPr>
          <p:cNvPr id="50688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2309981-B8C7-4F45-A3BE-27D8EF4E0751}" type="slidenum">
              <a:rPr lang="ar-SA"/>
              <a:pPr/>
              <a:t>59</a:t>
            </a:fld>
            <a:endParaRPr lang="en-US"/>
          </a:p>
        </p:txBody>
      </p:sp>
      <p:sp>
        <p:nvSpPr>
          <p:cNvPr id="507906" name="Rectangle 2"/>
          <p:cNvSpPr>
            <a:spLocks noGrp="1" noRot="1" noChangeAspect="1" noChangeArrowheads="1" noTextEdit="1"/>
          </p:cNvSpPr>
          <p:nvPr>
            <p:ph type="sldImg"/>
          </p:nvPr>
        </p:nvSpPr>
        <p:spPr>
          <a:ln/>
        </p:spPr>
      </p:sp>
      <p:sp>
        <p:nvSpPr>
          <p:cNvPr id="50790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462D1E9-EA5C-409A-8B1D-75AD6496EFDB}" type="slidenum">
              <a:rPr lang="ar-SA"/>
              <a:pPr/>
              <a:t>60</a:t>
            </a:fld>
            <a:endParaRPr lang="en-US"/>
          </a:p>
        </p:txBody>
      </p:sp>
      <p:sp>
        <p:nvSpPr>
          <p:cNvPr id="508930" name="Rectangle 2"/>
          <p:cNvSpPr>
            <a:spLocks noGrp="1" noRot="1" noChangeAspect="1" noChangeArrowheads="1" noTextEdit="1"/>
          </p:cNvSpPr>
          <p:nvPr>
            <p:ph type="sldImg"/>
          </p:nvPr>
        </p:nvSpPr>
        <p:spPr>
          <a:ln/>
        </p:spPr>
      </p:sp>
      <p:sp>
        <p:nvSpPr>
          <p:cNvPr id="50893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5878D8-DDAC-4308-82CA-024952DCB57E}" type="slidenum">
              <a:rPr lang="ar-SA"/>
              <a:pPr/>
              <a:t>61</a:t>
            </a:fld>
            <a:endParaRPr lang="en-US"/>
          </a:p>
        </p:txBody>
      </p:sp>
      <p:sp>
        <p:nvSpPr>
          <p:cNvPr id="509954" name="Rectangle 2"/>
          <p:cNvSpPr>
            <a:spLocks noGrp="1" noRot="1" noChangeAspect="1" noChangeArrowheads="1" noTextEdit="1"/>
          </p:cNvSpPr>
          <p:nvPr>
            <p:ph type="sldImg"/>
          </p:nvPr>
        </p:nvSpPr>
        <p:spPr>
          <a:ln/>
        </p:spPr>
      </p:sp>
      <p:sp>
        <p:nvSpPr>
          <p:cNvPr id="50995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4A32D4F-BFE7-477B-B09B-1451B6A4261A}" type="slidenum">
              <a:rPr lang="ar-SA"/>
              <a:pPr/>
              <a:t>62</a:t>
            </a:fld>
            <a:endParaRPr lang="en-US"/>
          </a:p>
        </p:txBody>
      </p:sp>
      <p:sp>
        <p:nvSpPr>
          <p:cNvPr id="510978" name="Rectangle 2"/>
          <p:cNvSpPr>
            <a:spLocks noGrp="1" noRot="1" noChangeAspect="1" noChangeArrowheads="1" noTextEdit="1"/>
          </p:cNvSpPr>
          <p:nvPr>
            <p:ph type="sldImg"/>
          </p:nvPr>
        </p:nvSpPr>
        <p:spPr>
          <a:ln/>
        </p:spPr>
      </p:sp>
      <p:sp>
        <p:nvSpPr>
          <p:cNvPr id="51097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016120D-AB65-40F5-845E-3674585CDD93}" type="slidenum">
              <a:rPr lang="ar-SA"/>
              <a:pPr/>
              <a:t>63</a:t>
            </a:fld>
            <a:endParaRPr lang="en-US"/>
          </a:p>
        </p:txBody>
      </p:sp>
      <p:sp>
        <p:nvSpPr>
          <p:cNvPr id="512002" name="Rectangle 2"/>
          <p:cNvSpPr>
            <a:spLocks noGrp="1" noRot="1" noChangeAspect="1" noChangeArrowheads="1" noTextEdit="1"/>
          </p:cNvSpPr>
          <p:nvPr>
            <p:ph type="sldImg"/>
          </p:nvPr>
        </p:nvSpPr>
        <p:spPr>
          <a:ln/>
        </p:spPr>
      </p:sp>
      <p:sp>
        <p:nvSpPr>
          <p:cNvPr id="51200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DFB073C-8D53-4DBD-A9BB-89B4366BE82B}" type="slidenum">
              <a:rPr lang="ar-SA"/>
              <a:pPr/>
              <a:t>64</a:t>
            </a:fld>
            <a:endParaRPr lang="en-US"/>
          </a:p>
        </p:txBody>
      </p:sp>
      <p:sp>
        <p:nvSpPr>
          <p:cNvPr id="513026" name="Rectangle 2"/>
          <p:cNvSpPr>
            <a:spLocks noGrp="1" noRot="1" noChangeAspect="1" noChangeArrowheads="1" noTextEdit="1"/>
          </p:cNvSpPr>
          <p:nvPr>
            <p:ph type="sldImg"/>
          </p:nvPr>
        </p:nvSpPr>
        <p:spPr>
          <a:ln/>
        </p:spPr>
      </p:sp>
      <p:sp>
        <p:nvSpPr>
          <p:cNvPr id="51302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00BD261-1B03-4E6C-B047-DBA2EE63E7D6}" type="slidenum">
              <a:rPr lang="ar-SA"/>
              <a:pPr/>
              <a:t>65</a:t>
            </a:fld>
            <a:endParaRPr lang="en-US"/>
          </a:p>
        </p:txBody>
      </p:sp>
      <p:sp>
        <p:nvSpPr>
          <p:cNvPr id="514050" name="Rectangle 2"/>
          <p:cNvSpPr>
            <a:spLocks noGrp="1" noRot="1" noChangeAspect="1" noChangeArrowheads="1" noTextEdit="1"/>
          </p:cNvSpPr>
          <p:nvPr>
            <p:ph type="sldImg"/>
          </p:nvPr>
        </p:nvSpPr>
        <p:spPr>
          <a:ln/>
        </p:spPr>
      </p:sp>
      <p:sp>
        <p:nvSpPr>
          <p:cNvPr id="51405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CAE4F1-01BD-4E2C-B1F7-E05A720E5884}" type="slidenum">
              <a:rPr lang="ar-SA"/>
              <a:pPr/>
              <a:t>66</a:t>
            </a:fld>
            <a:endParaRPr lang="en-US"/>
          </a:p>
        </p:txBody>
      </p:sp>
      <p:sp>
        <p:nvSpPr>
          <p:cNvPr id="515074" name="Rectangle 2"/>
          <p:cNvSpPr>
            <a:spLocks noGrp="1" noRot="1" noChangeAspect="1" noChangeArrowheads="1" noTextEdit="1"/>
          </p:cNvSpPr>
          <p:nvPr>
            <p:ph type="sldImg"/>
          </p:nvPr>
        </p:nvSpPr>
        <p:spPr>
          <a:ln/>
        </p:spPr>
      </p:sp>
      <p:sp>
        <p:nvSpPr>
          <p:cNvPr id="51507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99DFA0B-7439-4DC8-A341-A27C5B3801CD}" type="slidenum">
              <a:rPr lang="ar-SA"/>
              <a:pPr/>
              <a:t>67</a:t>
            </a:fld>
            <a:endParaRPr lang="en-US"/>
          </a:p>
        </p:txBody>
      </p:sp>
      <p:sp>
        <p:nvSpPr>
          <p:cNvPr id="516098" name="Rectangle 2"/>
          <p:cNvSpPr>
            <a:spLocks noGrp="1" noRot="1" noChangeAspect="1" noChangeArrowheads="1" noTextEdit="1"/>
          </p:cNvSpPr>
          <p:nvPr>
            <p:ph type="sldImg"/>
          </p:nvPr>
        </p:nvSpPr>
        <p:spPr>
          <a:ln/>
        </p:spPr>
      </p:sp>
      <p:sp>
        <p:nvSpPr>
          <p:cNvPr id="51609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30D39C1-6542-4711-AE60-313860767699}" type="slidenum">
              <a:rPr lang="ar-SA"/>
              <a:pPr/>
              <a:t>68</a:t>
            </a:fld>
            <a:endParaRPr lang="en-US"/>
          </a:p>
        </p:txBody>
      </p:sp>
      <p:sp>
        <p:nvSpPr>
          <p:cNvPr id="517122" name="Rectangle 2"/>
          <p:cNvSpPr>
            <a:spLocks noGrp="1" noRot="1" noChangeAspect="1" noChangeArrowheads="1" noTextEdit="1"/>
          </p:cNvSpPr>
          <p:nvPr>
            <p:ph type="sldImg"/>
          </p:nvPr>
        </p:nvSpPr>
        <p:spPr>
          <a:ln/>
        </p:spPr>
      </p:sp>
      <p:sp>
        <p:nvSpPr>
          <p:cNvPr id="517123" name="Rectangle 3"/>
          <p:cNvSpPr>
            <a:spLocks noGrp="1" noChangeArrowheads="1"/>
          </p:cNvSpPr>
          <p:nvPr>
            <p:ph type="body" idx="1"/>
          </p:nvPr>
        </p:nvSpPr>
        <p:spPr/>
        <p:txBody>
          <a:bodyPr/>
          <a:lstStyle/>
          <a:p>
            <a:endParaRPr lang="fa-I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FAE55F-E3CB-4DAB-AA27-48E0303FE60A}" type="slidenum">
              <a:rPr lang="ar-SA"/>
              <a:pPr/>
              <a:t>69</a:t>
            </a:fld>
            <a:endParaRPr lang="en-US"/>
          </a:p>
        </p:txBody>
      </p:sp>
      <p:sp>
        <p:nvSpPr>
          <p:cNvPr id="518146" name="Rectangle 2"/>
          <p:cNvSpPr>
            <a:spLocks noGrp="1" noRot="1" noChangeAspect="1" noChangeArrowheads="1" noTextEdit="1"/>
          </p:cNvSpPr>
          <p:nvPr>
            <p:ph type="sldImg"/>
          </p:nvPr>
        </p:nvSpPr>
        <p:spPr>
          <a:ln/>
        </p:spPr>
      </p:sp>
      <p:sp>
        <p:nvSpPr>
          <p:cNvPr id="518147"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72E9495-E11B-457F-BE82-11BA11DA93EA}" type="slidenum">
              <a:rPr lang="ar-SA"/>
              <a:pPr/>
              <a:t>70</a:t>
            </a:fld>
            <a:endParaRPr lang="en-US"/>
          </a:p>
        </p:txBody>
      </p:sp>
      <p:sp>
        <p:nvSpPr>
          <p:cNvPr id="519170" name="Rectangle 2"/>
          <p:cNvSpPr>
            <a:spLocks noGrp="1" noRot="1" noChangeAspect="1" noChangeArrowheads="1" noTextEdit="1"/>
          </p:cNvSpPr>
          <p:nvPr>
            <p:ph type="sldImg"/>
          </p:nvPr>
        </p:nvSpPr>
        <p:spPr>
          <a:ln/>
        </p:spPr>
      </p:sp>
      <p:sp>
        <p:nvSpPr>
          <p:cNvPr id="519171"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E4F35EB-7B65-43ED-867E-0DD8857CB993}" type="slidenum">
              <a:rPr lang="ar-SA"/>
              <a:pPr/>
              <a:t>71</a:t>
            </a:fld>
            <a:endParaRPr lang="en-US"/>
          </a:p>
        </p:txBody>
      </p:sp>
      <p:sp>
        <p:nvSpPr>
          <p:cNvPr id="520194" name="Rectangle 2"/>
          <p:cNvSpPr>
            <a:spLocks noGrp="1" noRot="1" noChangeAspect="1" noChangeArrowheads="1" noTextEdit="1"/>
          </p:cNvSpPr>
          <p:nvPr>
            <p:ph type="sldImg"/>
          </p:nvPr>
        </p:nvSpPr>
        <p:spPr>
          <a:ln/>
        </p:spPr>
      </p:sp>
      <p:sp>
        <p:nvSpPr>
          <p:cNvPr id="520195"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1621C2-2CDB-476D-ACD7-3C6952FA4F63}" type="slidenum">
              <a:rPr lang="ar-SA"/>
              <a:pPr/>
              <a:t>72</a:t>
            </a:fld>
            <a:endParaRPr lang="en-US"/>
          </a:p>
        </p:txBody>
      </p:sp>
      <p:sp>
        <p:nvSpPr>
          <p:cNvPr id="521218" name="Rectangle 2"/>
          <p:cNvSpPr>
            <a:spLocks noGrp="1" noRot="1" noChangeAspect="1" noChangeArrowheads="1" noTextEdit="1"/>
          </p:cNvSpPr>
          <p:nvPr>
            <p:ph type="sldImg"/>
          </p:nvPr>
        </p:nvSpPr>
        <p:spPr>
          <a:ln/>
        </p:spPr>
      </p:sp>
      <p:sp>
        <p:nvSpPr>
          <p:cNvPr id="521219" name="Rectangle 3"/>
          <p:cNvSpPr>
            <a:spLocks noGrp="1" noChangeArrowheads="1"/>
          </p:cNvSpPr>
          <p:nvPr>
            <p:ph type="body" idx="1"/>
          </p:nvPr>
        </p:nvSpPr>
        <p:spPr/>
        <p:txBody>
          <a:bodyPr/>
          <a:lstStyle/>
          <a:p>
            <a:endParaRPr lang="fa-I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D80742-1B54-470F-9B65-2B376FEB5415}" type="slidenum">
              <a:rPr lang="ar-SA"/>
              <a:pPr/>
              <a:t>73</a:t>
            </a:fld>
            <a:endParaRPr lang="en-US"/>
          </a:p>
        </p:txBody>
      </p:sp>
      <p:sp>
        <p:nvSpPr>
          <p:cNvPr id="522242" name="Rectangle 2"/>
          <p:cNvSpPr>
            <a:spLocks noGrp="1" noRot="1" noChangeAspect="1" noChangeArrowheads="1" noTextEdit="1"/>
          </p:cNvSpPr>
          <p:nvPr>
            <p:ph type="sldImg"/>
          </p:nvPr>
        </p:nvSpPr>
        <p:spPr>
          <a:ln/>
        </p:spPr>
      </p:sp>
      <p:sp>
        <p:nvSpPr>
          <p:cNvPr id="522243" name="Rectangle 3"/>
          <p:cNvSpPr>
            <a:spLocks noGrp="1" noChangeArrowheads="1"/>
          </p:cNvSpPr>
          <p:nvPr>
            <p:ph type="body" idx="1"/>
          </p:nvPr>
        </p:nvSpPr>
        <p:spPr/>
        <p:txBody>
          <a:bodyPr/>
          <a:lstStyle/>
          <a:p>
            <a:endParaRPr lang="fa-I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46434" name="Group 2"/>
          <p:cNvGrpSpPr>
            <a:grpSpLocks/>
          </p:cNvGrpSpPr>
          <p:nvPr/>
        </p:nvGrpSpPr>
        <p:grpSpPr bwMode="auto">
          <a:xfrm>
            <a:off x="0" y="927100"/>
            <a:ext cx="8991600" cy="4495800"/>
            <a:chOff x="0" y="584"/>
            <a:chExt cx="5664" cy="2832"/>
          </a:xfrm>
        </p:grpSpPr>
        <p:sp>
          <p:nvSpPr>
            <p:cNvPr id="146435" name="AutoShape 3"/>
            <p:cNvSpPr>
              <a:spLocks noChangeArrowheads="1"/>
            </p:cNvSpPr>
            <p:nvPr userDrawn="1"/>
          </p:nvSpPr>
          <p:spPr bwMode="auto">
            <a:xfrm>
              <a:off x="432" y="1304"/>
              <a:ext cx="4656" cy="2112"/>
            </a:xfrm>
            <a:prstGeom prst="roundRect">
              <a:avLst>
                <a:gd name="adj" fmla="val 16667"/>
              </a:avLst>
            </a:prstGeom>
            <a:noFill/>
            <a:ln w="50800">
              <a:solidFill>
                <a:schemeClr val="bg2"/>
              </a:solidFill>
              <a:round/>
              <a:headEnd/>
              <a:tailEnd/>
            </a:ln>
            <a:effectLst/>
          </p:spPr>
          <p:txBody>
            <a:bodyPr wrap="none" anchor="ctr"/>
            <a:lstStyle/>
            <a:p>
              <a:pPr algn="ctr" rtl="0"/>
              <a:endParaRPr lang="en-US" sz="2400">
                <a:latin typeface="Times New Roman" pitchFamily="18" charset="0"/>
              </a:endParaRPr>
            </a:p>
          </p:txBody>
        </p:sp>
        <p:sp>
          <p:nvSpPr>
            <p:cNvPr id="146436" name="Rectangle 4"/>
            <p:cNvSpPr>
              <a:spLocks noChangeArrowheads="1"/>
            </p:cNvSpPr>
            <p:nvPr userDrawn="1"/>
          </p:nvSpPr>
          <p:spPr bwMode="blackWhite">
            <a:xfrm>
              <a:off x="144" y="584"/>
              <a:ext cx="4512" cy="624"/>
            </a:xfrm>
            <a:prstGeom prst="rect">
              <a:avLst/>
            </a:prstGeom>
            <a:solidFill>
              <a:schemeClr val="bg1"/>
            </a:solidFill>
            <a:ln w="57150">
              <a:solidFill>
                <a:schemeClr val="bg2"/>
              </a:solidFill>
              <a:miter lim="800000"/>
              <a:headEnd/>
              <a:tailEnd/>
            </a:ln>
            <a:effectLst/>
          </p:spPr>
          <p:txBody>
            <a:bodyPr wrap="none" anchor="ctr"/>
            <a:lstStyle/>
            <a:p>
              <a:pPr algn="ctr" rtl="0"/>
              <a:endParaRPr lang="en-US" sz="2400">
                <a:latin typeface="Times New Roman" pitchFamily="18" charset="0"/>
              </a:endParaRPr>
            </a:p>
          </p:txBody>
        </p:sp>
        <p:sp>
          <p:nvSpPr>
            <p:cNvPr id="146437" name="AutoShape 5"/>
            <p:cNvSpPr>
              <a:spLocks noChangeArrowheads="1"/>
            </p:cNvSpPr>
            <p:nvPr userDrawn="1"/>
          </p:nvSpPr>
          <p:spPr bwMode="blackWhite">
            <a:xfrm>
              <a:off x="0" y="872"/>
              <a:ext cx="5664" cy="1152"/>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4416" y="0"/>
                </a:cxn>
                <a:cxn ang="0">
                  <a:pos x="4917" y="500"/>
                </a:cxn>
                <a:cxn ang="0">
                  <a:pos x="4417" y="1000"/>
                </a:cxn>
                <a:cxn ang="0">
                  <a:pos x="0" y="1000"/>
                </a:cxn>
              </a:cxnLst>
              <a:rect l="T0" t="T1" r="T2" b="T3"/>
              <a:pathLst>
                <a:path w="4917" h="1000">
                  <a:moveTo>
                    <a:pt x="0" y="0"/>
                  </a:moveTo>
                  <a:lnTo>
                    <a:pt x="4416" y="0"/>
                  </a:lnTo>
                  <a:cubicBezTo>
                    <a:pt x="4693" y="0"/>
                    <a:pt x="4917" y="223"/>
                    <a:pt x="4917" y="500"/>
                  </a:cubicBezTo>
                  <a:cubicBezTo>
                    <a:pt x="4917" y="776"/>
                    <a:pt x="4693" y="999"/>
                    <a:pt x="4417" y="1000"/>
                  </a:cubicBezTo>
                  <a:lnTo>
                    <a:pt x="0" y="1000"/>
                  </a:lnTo>
                  <a:close/>
                </a:path>
              </a:pathLst>
            </a:custGeom>
            <a:solidFill>
              <a:schemeClr val="folHlink"/>
            </a:solidFill>
            <a:ln w="9525">
              <a:noFill/>
              <a:miter lim="800000"/>
              <a:headEnd/>
              <a:tailEnd/>
            </a:ln>
          </p:spPr>
          <p:txBody>
            <a:bodyPr/>
            <a:lstStyle/>
            <a:p>
              <a:pPr algn="l" rtl="0"/>
              <a:endParaRPr lang="en-US" sz="2400">
                <a:latin typeface="Times New Roman" pitchFamily="18" charset="0"/>
              </a:endParaRPr>
            </a:p>
          </p:txBody>
        </p:sp>
        <p:sp>
          <p:nvSpPr>
            <p:cNvPr id="146438" name="Line 6"/>
            <p:cNvSpPr>
              <a:spLocks noChangeShapeType="1"/>
            </p:cNvSpPr>
            <p:nvPr userDrawn="1"/>
          </p:nvSpPr>
          <p:spPr bwMode="auto">
            <a:xfrm>
              <a:off x="0" y="1928"/>
              <a:ext cx="5232" cy="0"/>
            </a:xfrm>
            <a:prstGeom prst="line">
              <a:avLst/>
            </a:prstGeom>
            <a:noFill/>
            <a:ln w="50800">
              <a:solidFill>
                <a:schemeClr val="bg1"/>
              </a:solidFill>
              <a:round/>
              <a:headEnd/>
              <a:tailEnd/>
            </a:ln>
            <a:effectLst/>
          </p:spPr>
          <p:txBody>
            <a:bodyPr/>
            <a:lstStyle/>
            <a:p>
              <a:endParaRPr lang="fa-IR"/>
            </a:p>
          </p:txBody>
        </p:sp>
      </p:grpSp>
      <p:sp>
        <p:nvSpPr>
          <p:cNvPr id="146439" name="Rectangle 7"/>
          <p:cNvSpPr>
            <a:spLocks noGrp="1" noChangeArrowheads="1"/>
          </p:cNvSpPr>
          <p:nvPr>
            <p:ph type="ctrTitle"/>
          </p:nvPr>
        </p:nvSpPr>
        <p:spPr>
          <a:xfrm>
            <a:off x="228600" y="1427163"/>
            <a:ext cx="8077200" cy="1609725"/>
          </a:xfrm>
        </p:spPr>
        <p:txBody>
          <a:bodyPr/>
          <a:lstStyle>
            <a:lvl1pPr>
              <a:defRPr sz="4600"/>
            </a:lvl1pPr>
          </a:lstStyle>
          <a:p>
            <a:r>
              <a:rPr lang="en-US"/>
              <a:t>Click to edit Master title style</a:t>
            </a:r>
          </a:p>
        </p:txBody>
      </p:sp>
      <p:sp>
        <p:nvSpPr>
          <p:cNvPr id="146440" name="Rectangle 8"/>
          <p:cNvSpPr>
            <a:spLocks noGrp="1" noChangeArrowheads="1"/>
          </p:cNvSpPr>
          <p:nvPr>
            <p:ph type="subTitle" idx="1"/>
          </p:nvPr>
        </p:nvSpPr>
        <p:spPr>
          <a:xfrm>
            <a:off x="1066800" y="3441700"/>
            <a:ext cx="6629400" cy="1676400"/>
          </a:xfrm>
        </p:spPr>
        <p:txBody>
          <a:bodyPr/>
          <a:lstStyle>
            <a:lvl1pPr marL="0" indent="0">
              <a:buFont typeface="Wingdings" pitchFamily="2" charset="2"/>
              <a:buNone/>
              <a:defRPr/>
            </a:lvl1pPr>
          </a:lstStyle>
          <a:p>
            <a:r>
              <a:rPr lang="en-US"/>
              <a:t>Click to edit Master subtitle style</a:t>
            </a:r>
          </a:p>
        </p:txBody>
      </p:sp>
      <p:sp>
        <p:nvSpPr>
          <p:cNvPr id="146441" name="Rectangle 9"/>
          <p:cNvSpPr>
            <a:spLocks noGrp="1" noChangeArrowheads="1"/>
          </p:cNvSpPr>
          <p:nvPr>
            <p:ph type="dt" sz="half" idx="2"/>
          </p:nvPr>
        </p:nvSpPr>
        <p:spPr>
          <a:xfrm>
            <a:off x="457200" y="6248400"/>
            <a:ext cx="2133600" cy="471488"/>
          </a:xfrm>
        </p:spPr>
        <p:txBody>
          <a:bodyPr/>
          <a:lstStyle>
            <a:lvl1pPr>
              <a:defRPr/>
            </a:lvl1pPr>
          </a:lstStyle>
          <a:p>
            <a:endParaRPr lang="en-US"/>
          </a:p>
        </p:txBody>
      </p:sp>
      <p:sp>
        <p:nvSpPr>
          <p:cNvPr id="146442" name="Rectangle 10"/>
          <p:cNvSpPr>
            <a:spLocks noGrp="1" noChangeArrowheads="1"/>
          </p:cNvSpPr>
          <p:nvPr>
            <p:ph type="ftr" sz="quarter" idx="3"/>
          </p:nvPr>
        </p:nvSpPr>
        <p:spPr>
          <a:xfrm>
            <a:off x="3124200" y="6253163"/>
            <a:ext cx="2895600" cy="457200"/>
          </a:xfrm>
        </p:spPr>
        <p:txBody>
          <a:bodyPr/>
          <a:lstStyle>
            <a:lvl1pPr>
              <a:defRPr/>
            </a:lvl1pPr>
          </a:lstStyle>
          <a:p>
            <a:endParaRPr lang="en-US"/>
          </a:p>
        </p:txBody>
      </p:sp>
      <p:sp>
        <p:nvSpPr>
          <p:cNvPr id="146443" name="Rectangle 11"/>
          <p:cNvSpPr>
            <a:spLocks noGrp="1" noChangeArrowheads="1"/>
          </p:cNvSpPr>
          <p:nvPr>
            <p:ph type="sldNum" sz="quarter" idx="4"/>
          </p:nvPr>
        </p:nvSpPr>
        <p:spPr>
          <a:xfrm>
            <a:off x="6553200" y="6248400"/>
            <a:ext cx="2133600" cy="471488"/>
          </a:xfrm>
        </p:spPr>
        <p:txBody>
          <a:bodyPr/>
          <a:lstStyle>
            <a:lvl1pPr>
              <a:defRPr/>
            </a:lvl1pPr>
          </a:lstStyle>
          <a:p>
            <a:fld id="{1979EE9D-7B2F-4910-86F2-4680AE483DB8}" type="slidenum">
              <a:rPr lang="ar-SA"/>
              <a:pPr/>
              <a:t>‹#›</a:t>
            </a:fld>
            <a:endParaRPr lang="en-US"/>
          </a:p>
        </p:txBody>
      </p:sp>
    </p:spTree>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8641FE9E-A04D-42C5-BC8B-B7089D80C6E4}" type="slidenum">
              <a:rPr lang="ar-SA"/>
              <a:pPr/>
              <a:t>‹#›</a:t>
            </a:fld>
            <a:endParaRPr lang="en-US"/>
          </a:p>
        </p:txBody>
      </p:sp>
    </p:spTree>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3E1E6537-953C-49FD-8BD7-38C68B3A0858}" type="slidenum">
              <a:rPr lang="ar-SA"/>
              <a:pPr/>
              <a:t>‹#›</a:t>
            </a:fld>
            <a:endParaRPr lang="en-US"/>
          </a:p>
        </p:txBody>
      </p:sp>
    </p:spTree>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6096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3886200" cy="44196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99BDFA21-400C-4999-8CBC-0B57BE84377B}" type="slidenum">
              <a:rPr lang="ar-SA"/>
              <a:pPr/>
              <a:t>‹#›</a:t>
            </a:fld>
            <a:endParaRPr lang="en-US"/>
          </a:p>
        </p:txBody>
      </p:sp>
    </p:spTree>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11B0B2E7-2ACC-4B21-9092-405DC3DD9DA9}" type="slidenum">
              <a:rPr lang="ar-SA"/>
              <a:pPr/>
              <a:t>‹#›</a:t>
            </a:fld>
            <a:endParaRPr lang="en-US"/>
          </a:p>
        </p:txBody>
      </p:sp>
    </p:spTree>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6C5B6729-6C50-45E8-9C97-F61827767AFD}" type="slidenum">
              <a:rPr lang="ar-SA"/>
              <a:pPr/>
              <a:t>‹#›</a:t>
            </a:fld>
            <a:endParaRPr lang="en-US"/>
          </a:p>
        </p:txBody>
      </p:sp>
    </p:spTree>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80374F8B-6939-47A1-A724-C1AC930ADA43}" type="slidenum">
              <a:rPr lang="ar-SA"/>
              <a:pPr/>
              <a:t>‹#›</a:t>
            </a:fld>
            <a:endParaRPr lang="en-US"/>
          </a:p>
        </p:txBody>
      </p:sp>
    </p:spTree>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29AEDB1-90B3-4C26-91D1-6976826AFA41}" type="slidenum">
              <a:rPr lang="ar-SA"/>
              <a:pPr/>
              <a:t>‹#›</a:t>
            </a:fld>
            <a:endParaRPr lang="en-US"/>
          </a:p>
        </p:txBody>
      </p:sp>
    </p:spTree>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825F7FA2-30A3-4E54-A591-FBD01BA643E7}" type="slidenum">
              <a:rPr lang="ar-SA"/>
              <a:pPr/>
              <a:t>‹#›</a:t>
            </a:fld>
            <a:endParaRPr lang="en-US"/>
          </a:p>
        </p:txBody>
      </p:sp>
    </p:spTree>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58FAD1F-3D9D-441C-AF2F-3C086B59E232}" type="slidenum">
              <a:rPr lang="ar-SA"/>
              <a:pPr/>
              <a:t>‹#›</a:t>
            </a:fld>
            <a:endParaRPr lang="en-US"/>
          </a:p>
        </p:txBody>
      </p:sp>
    </p:spTree>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50013" y="228600"/>
            <a:ext cx="2084387" cy="5791200"/>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195263" y="228600"/>
            <a:ext cx="6102350" cy="5791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0F695DEA-0164-4FBA-90FF-DB616B056268}" type="slidenum">
              <a:rPr lang="ar-SA"/>
              <a:pPr/>
              <a:t>‹#›</a:t>
            </a:fld>
            <a:endParaRPr lang="en-US"/>
          </a:p>
        </p:txBody>
      </p:sp>
    </p:spTree>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fa-IR"/>
          </a:p>
        </p:txBody>
      </p:sp>
      <p:sp>
        <p:nvSpPr>
          <p:cNvPr id="3" name="Table Placeholder 2"/>
          <p:cNvSpPr>
            <a:spLocks noGrp="1"/>
          </p:cNvSpPr>
          <p:nvPr>
            <p:ph type="tbl" idx="1"/>
          </p:nvPr>
        </p:nvSpPr>
        <p:spPr>
          <a:xfrm>
            <a:off x="609600" y="1600200"/>
            <a:ext cx="7924800" cy="4419600"/>
          </a:xfrm>
        </p:spPr>
        <p:txBody>
          <a:bodyPr/>
          <a:lstStyle/>
          <a:p>
            <a:endParaRPr lang="fa-IR"/>
          </a:p>
        </p:txBody>
      </p:sp>
      <p:sp>
        <p:nvSpPr>
          <p:cNvPr id="4" name="Date Placeholder 3"/>
          <p:cNvSpPr>
            <a:spLocks noGrp="1"/>
          </p:cNvSpPr>
          <p:nvPr>
            <p:ph type="dt" sz="half" idx="10"/>
          </p:nvPr>
        </p:nvSpPr>
        <p:spPr>
          <a:xfrm>
            <a:off x="457200" y="6248400"/>
            <a:ext cx="2133600" cy="457200"/>
          </a:xfrm>
        </p:spPr>
        <p:txBody>
          <a:bodyPr/>
          <a:lstStyle>
            <a:lvl1pPr>
              <a:defRPr/>
            </a:lvl1pPr>
          </a:lstStyle>
          <a:p>
            <a:endParaRPr lang="en-US"/>
          </a:p>
        </p:txBody>
      </p:sp>
      <p:sp>
        <p:nvSpPr>
          <p:cNvPr id="5" name="Footer Placeholder 4"/>
          <p:cNvSpPr>
            <a:spLocks noGrp="1"/>
          </p:cNvSpPr>
          <p:nvPr>
            <p:ph type="ftr" sz="quarter" idx="11"/>
          </p:nvPr>
        </p:nvSpPr>
        <p:spPr>
          <a:xfrm>
            <a:off x="3124200" y="6248400"/>
            <a:ext cx="2895600" cy="457200"/>
          </a:xfrm>
        </p:spPr>
        <p:txBody>
          <a:bodyPr/>
          <a:lstStyle>
            <a:lvl1pPr>
              <a:defRPr/>
            </a:lvl1pPr>
          </a:lstStyle>
          <a:p>
            <a:endParaRPr lang="en-US"/>
          </a:p>
        </p:txBody>
      </p:sp>
      <p:sp>
        <p:nvSpPr>
          <p:cNvPr id="6" name="Slide Number Placeholder 5"/>
          <p:cNvSpPr>
            <a:spLocks noGrp="1"/>
          </p:cNvSpPr>
          <p:nvPr>
            <p:ph type="sldNum" sz="quarter" idx="12"/>
          </p:nvPr>
        </p:nvSpPr>
        <p:spPr>
          <a:xfrm>
            <a:off x="6553200" y="6248400"/>
            <a:ext cx="2133600" cy="457200"/>
          </a:xfrm>
        </p:spPr>
        <p:txBody>
          <a:bodyPr/>
          <a:lstStyle>
            <a:lvl1pPr>
              <a:defRPr/>
            </a:lvl1pPr>
          </a:lstStyle>
          <a:p>
            <a:fld id="{B62B4A4B-CF00-4E58-BFF5-09AA96C4C3ED}" type="slidenum">
              <a:rPr lang="ar-SA"/>
              <a:pPr/>
              <a:t>‹#›</a:t>
            </a:fld>
            <a:endParaRPr lang="en-US"/>
          </a:p>
        </p:txBody>
      </p:sp>
    </p:spTree>
  </p:cSld>
  <p:clrMapOvr>
    <a:masterClrMapping/>
  </p:clrMapOvr>
  <p:transition spd="slow">
    <p:comb/>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195263" y="228600"/>
            <a:ext cx="8339137" cy="5791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457200" y="6248400"/>
            <a:ext cx="2133600" cy="457200"/>
          </a:xfrm>
        </p:spPr>
        <p:txBody>
          <a:bodyPr/>
          <a:lstStyle>
            <a:lvl1pPr>
              <a:defRPr/>
            </a:lvl1pPr>
          </a:lstStyle>
          <a:p>
            <a:endParaRPr lang="en-US"/>
          </a:p>
        </p:txBody>
      </p:sp>
      <p:sp>
        <p:nvSpPr>
          <p:cNvPr id="4" name="Footer Placeholder 3"/>
          <p:cNvSpPr>
            <a:spLocks noGrp="1"/>
          </p:cNvSpPr>
          <p:nvPr>
            <p:ph type="ftr" sz="quarter" idx="11"/>
          </p:nvPr>
        </p:nvSpPr>
        <p:spPr>
          <a:xfrm>
            <a:off x="3124200" y="6248400"/>
            <a:ext cx="2895600" cy="457200"/>
          </a:xfrm>
        </p:spPr>
        <p:txBody>
          <a:bodyPr/>
          <a:lstStyle>
            <a:lvl1pPr>
              <a:defRPr/>
            </a:lvl1pPr>
          </a:lstStyle>
          <a:p>
            <a:endParaRPr lang="en-US"/>
          </a:p>
        </p:txBody>
      </p:sp>
      <p:sp>
        <p:nvSpPr>
          <p:cNvPr id="5" name="Slide Number Placeholder 4"/>
          <p:cNvSpPr>
            <a:spLocks noGrp="1"/>
          </p:cNvSpPr>
          <p:nvPr>
            <p:ph type="sldNum" sz="quarter" idx="12"/>
          </p:nvPr>
        </p:nvSpPr>
        <p:spPr>
          <a:xfrm>
            <a:off x="6553200" y="6248400"/>
            <a:ext cx="2133600" cy="457200"/>
          </a:xfrm>
        </p:spPr>
        <p:txBody>
          <a:bodyPr/>
          <a:lstStyle>
            <a:lvl1pPr>
              <a:defRPr/>
            </a:lvl1pPr>
          </a:lstStyle>
          <a:p>
            <a:fld id="{2A5711D9-9C0D-4B6F-B6FE-9991B169C576}" type="slidenum">
              <a:rPr lang="ar-SA"/>
              <a:pPr/>
              <a:t>‹#›</a:t>
            </a:fld>
            <a:endParaRPr lang="en-US"/>
          </a:p>
        </p:txBody>
      </p:sp>
    </p:spTree>
  </p:cSld>
  <p:clrMapOvr>
    <a:masterClrMapping/>
  </p:clrMapOvr>
  <p:transition spd="slow">
    <p:comb/>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195263" y="228600"/>
            <a:ext cx="8015287" cy="914400"/>
          </a:xfrm>
        </p:spPr>
        <p:txBody>
          <a:bodyPr/>
          <a:lstStyle/>
          <a:p>
            <a:r>
              <a:rPr lang="en-US" smtClean="0"/>
              <a:t>Click to edit Master title style</a:t>
            </a:r>
            <a:endParaRPr lang="fa-IR"/>
          </a:p>
        </p:txBody>
      </p:sp>
      <p:sp>
        <p:nvSpPr>
          <p:cNvPr id="3" name="Text Placeholder 2"/>
          <p:cNvSpPr>
            <a:spLocks noGrp="1"/>
          </p:cNvSpPr>
          <p:nvPr>
            <p:ph type="body" sz="half" idx="1"/>
          </p:nvPr>
        </p:nvSpPr>
        <p:spPr>
          <a:xfrm>
            <a:off x="609600" y="1600200"/>
            <a:ext cx="3886200" cy="4419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quarter" idx="2"/>
          </p:nvPr>
        </p:nvSpPr>
        <p:spPr>
          <a:xfrm>
            <a:off x="4648200" y="1600200"/>
            <a:ext cx="38862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Content Placeholder 4"/>
          <p:cNvSpPr>
            <a:spLocks noGrp="1"/>
          </p:cNvSpPr>
          <p:nvPr>
            <p:ph sz="quarter" idx="3"/>
          </p:nvPr>
        </p:nvSpPr>
        <p:spPr>
          <a:xfrm>
            <a:off x="4648200" y="3886200"/>
            <a:ext cx="3886200" cy="21336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6" name="Date Placeholder 5"/>
          <p:cNvSpPr>
            <a:spLocks noGrp="1"/>
          </p:cNvSpPr>
          <p:nvPr>
            <p:ph type="dt" sz="half" idx="10"/>
          </p:nvPr>
        </p:nvSpPr>
        <p:spPr>
          <a:xfrm>
            <a:off x="457200" y="6248400"/>
            <a:ext cx="2133600" cy="457200"/>
          </a:xfrm>
        </p:spPr>
        <p:txBody>
          <a:bodyPr/>
          <a:lstStyle>
            <a:lvl1pPr>
              <a:defRPr/>
            </a:lvl1pPr>
          </a:lstStyle>
          <a:p>
            <a:endParaRPr lang="en-US"/>
          </a:p>
        </p:txBody>
      </p:sp>
      <p:sp>
        <p:nvSpPr>
          <p:cNvPr id="7" name="Footer Placeholder 6"/>
          <p:cNvSpPr>
            <a:spLocks noGrp="1"/>
          </p:cNvSpPr>
          <p:nvPr>
            <p:ph type="ftr" sz="quarter" idx="11"/>
          </p:nvPr>
        </p:nvSpPr>
        <p:spPr>
          <a:xfrm>
            <a:off x="3124200" y="6248400"/>
            <a:ext cx="2895600" cy="457200"/>
          </a:xfrm>
        </p:spPr>
        <p:txBody>
          <a:bodyPr/>
          <a:lstStyle>
            <a:lvl1pPr>
              <a:defRPr/>
            </a:lvl1pPr>
          </a:lstStyle>
          <a:p>
            <a:endParaRPr lang="en-US"/>
          </a:p>
        </p:txBody>
      </p:sp>
      <p:sp>
        <p:nvSpPr>
          <p:cNvPr id="8" name="Slide Number Placeholder 7"/>
          <p:cNvSpPr>
            <a:spLocks noGrp="1"/>
          </p:cNvSpPr>
          <p:nvPr>
            <p:ph type="sldNum" sz="quarter" idx="12"/>
          </p:nvPr>
        </p:nvSpPr>
        <p:spPr>
          <a:xfrm>
            <a:off x="6553200" y="6248400"/>
            <a:ext cx="2133600" cy="457200"/>
          </a:xfrm>
        </p:spPr>
        <p:txBody>
          <a:bodyPr/>
          <a:lstStyle>
            <a:lvl1pPr>
              <a:defRPr/>
            </a:lvl1pPr>
          </a:lstStyle>
          <a:p>
            <a:fld id="{90F06581-1671-4996-93E0-D8FEC4C7D188}" type="slidenum">
              <a:rPr lang="ar-SA"/>
              <a:pPr/>
              <a:t>‹#›</a:t>
            </a:fld>
            <a:endParaRPr lang="en-US"/>
          </a:p>
        </p:txBody>
      </p:sp>
    </p:spTree>
  </p:cSld>
  <p:clrMapOvr>
    <a:masterClrMapping/>
  </p:clrMapOvr>
  <p:transition spd="slow">
    <p:comb/>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45410" name="Group 2"/>
          <p:cNvGrpSpPr>
            <a:grpSpLocks/>
          </p:cNvGrpSpPr>
          <p:nvPr/>
        </p:nvGrpSpPr>
        <p:grpSpPr bwMode="auto">
          <a:xfrm>
            <a:off x="0" y="152400"/>
            <a:ext cx="8686800" cy="6096000"/>
            <a:chOff x="0" y="96"/>
            <a:chExt cx="5472" cy="3840"/>
          </a:xfrm>
        </p:grpSpPr>
        <p:sp>
          <p:nvSpPr>
            <p:cNvPr id="145411" name="AutoShape 3"/>
            <p:cNvSpPr>
              <a:spLocks noChangeArrowheads="1"/>
            </p:cNvSpPr>
            <p:nvPr/>
          </p:nvSpPr>
          <p:spPr bwMode="auto">
            <a:xfrm>
              <a:off x="240" y="336"/>
              <a:ext cx="5232" cy="3600"/>
            </a:xfrm>
            <a:prstGeom prst="roundRect">
              <a:avLst>
                <a:gd name="adj" fmla="val 13727"/>
              </a:avLst>
            </a:prstGeom>
            <a:noFill/>
            <a:ln w="50800">
              <a:solidFill>
                <a:schemeClr val="bg2"/>
              </a:solidFill>
              <a:round/>
              <a:headEnd/>
              <a:tailEnd/>
            </a:ln>
            <a:effectLst/>
          </p:spPr>
          <p:txBody>
            <a:bodyPr wrap="none" anchor="ctr"/>
            <a:lstStyle/>
            <a:p>
              <a:pPr algn="ctr" rtl="0"/>
              <a:endParaRPr lang="en-US" sz="2400">
                <a:latin typeface="Times New Roman" pitchFamily="18" charset="0"/>
              </a:endParaRPr>
            </a:p>
          </p:txBody>
        </p:sp>
        <p:sp>
          <p:nvSpPr>
            <p:cNvPr id="145412" name="AutoShape 4"/>
            <p:cNvSpPr>
              <a:spLocks noChangeArrowheads="1"/>
            </p:cNvSpPr>
            <p:nvPr/>
          </p:nvSpPr>
          <p:spPr bwMode="blackWhite">
            <a:xfrm>
              <a:off x="0" y="96"/>
              <a:ext cx="5376" cy="768"/>
            </a:xfrm>
            <a:custGeom>
              <a:avLst/>
              <a:gdLst>
                <a:gd name="G0" fmla="+- 1000 0 0"/>
                <a:gd name="G1" fmla="+- 1000 0 0"/>
                <a:gd name="G2" fmla="+- G0 0 G1"/>
                <a:gd name="G3" fmla="*/ G1 1 2"/>
                <a:gd name="G4" fmla="+- G0 0 G3"/>
                <a:gd name="T0" fmla="*/ 0 w 1000"/>
                <a:gd name="T1" fmla="*/ 0 h 1000"/>
                <a:gd name="T2" fmla="*/ G4 w 1000"/>
                <a:gd name="T3" fmla="*/ G1 h 1000"/>
              </a:gdLst>
              <a:ahLst/>
              <a:cxnLst>
                <a:cxn ang="0">
                  <a:pos x="0" y="0"/>
                </a:cxn>
                <a:cxn ang="0">
                  <a:pos x="6499" y="0"/>
                </a:cxn>
                <a:cxn ang="0">
                  <a:pos x="7000" y="500"/>
                </a:cxn>
                <a:cxn ang="0">
                  <a:pos x="6500" y="1000"/>
                </a:cxn>
                <a:cxn ang="0">
                  <a:pos x="0" y="1000"/>
                </a:cxn>
              </a:cxnLst>
              <a:rect l="T0" t="T1" r="T2" b="T3"/>
              <a:pathLst>
                <a:path w="7000" h="1000">
                  <a:moveTo>
                    <a:pt x="0" y="0"/>
                  </a:moveTo>
                  <a:lnTo>
                    <a:pt x="6499" y="0"/>
                  </a:lnTo>
                  <a:cubicBezTo>
                    <a:pt x="6776" y="0"/>
                    <a:pt x="7000" y="223"/>
                    <a:pt x="7000" y="500"/>
                  </a:cubicBezTo>
                  <a:cubicBezTo>
                    <a:pt x="7000" y="776"/>
                    <a:pt x="6776" y="999"/>
                    <a:pt x="6500" y="1000"/>
                  </a:cubicBezTo>
                  <a:lnTo>
                    <a:pt x="0" y="1000"/>
                  </a:lnTo>
                  <a:close/>
                </a:path>
              </a:pathLst>
            </a:custGeom>
            <a:solidFill>
              <a:schemeClr val="folHlink"/>
            </a:solidFill>
            <a:ln w="9525">
              <a:noFill/>
              <a:miter lim="800000"/>
              <a:headEnd/>
              <a:tailEnd/>
            </a:ln>
          </p:spPr>
          <p:txBody>
            <a:bodyPr/>
            <a:lstStyle/>
            <a:p>
              <a:pPr algn="l" rtl="0"/>
              <a:endParaRPr lang="en-US" sz="2400">
                <a:latin typeface="Times New Roman" pitchFamily="18" charset="0"/>
              </a:endParaRPr>
            </a:p>
          </p:txBody>
        </p:sp>
        <p:sp>
          <p:nvSpPr>
            <p:cNvPr id="145413" name="Line 5"/>
            <p:cNvSpPr>
              <a:spLocks noChangeShapeType="1"/>
            </p:cNvSpPr>
            <p:nvPr/>
          </p:nvSpPr>
          <p:spPr bwMode="auto">
            <a:xfrm>
              <a:off x="0" y="768"/>
              <a:ext cx="5088" cy="0"/>
            </a:xfrm>
            <a:prstGeom prst="line">
              <a:avLst/>
            </a:prstGeom>
            <a:noFill/>
            <a:ln w="38100">
              <a:solidFill>
                <a:schemeClr val="bg1"/>
              </a:solidFill>
              <a:round/>
              <a:headEnd/>
              <a:tailEnd/>
            </a:ln>
            <a:effectLst/>
          </p:spPr>
          <p:txBody>
            <a:bodyPr/>
            <a:lstStyle/>
            <a:p>
              <a:endParaRPr lang="fa-IR"/>
            </a:p>
          </p:txBody>
        </p:sp>
      </p:grpSp>
      <p:sp>
        <p:nvSpPr>
          <p:cNvPr id="145414" name="Rectangle 6"/>
          <p:cNvSpPr>
            <a:spLocks noGrp="1" noChangeArrowheads="1"/>
          </p:cNvSpPr>
          <p:nvPr>
            <p:ph type="title"/>
          </p:nvPr>
        </p:nvSpPr>
        <p:spPr bwMode="auto">
          <a:xfrm>
            <a:off x="195263" y="228600"/>
            <a:ext cx="8015287" cy="9144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45415" name="Rectangle 7"/>
          <p:cNvSpPr>
            <a:spLocks noGrp="1" noChangeArrowheads="1"/>
          </p:cNvSpPr>
          <p:nvPr>
            <p:ph type="body" idx="1"/>
          </p:nvPr>
        </p:nvSpPr>
        <p:spPr bwMode="auto">
          <a:xfrm>
            <a:off x="609600" y="1600200"/>
            <a:ext cx="7924800" cy="4419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5416" name="Rectangle 8"/>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rtl="0">
              <a:defRPr sz="1200"/>
            </a:lvl1pPr>
          </a:lstStyle>
          <a:p>
            <a:endParaRPr lang="en-US"/>
          </a:p>
        </p:txBody>
      </p:sp>
      <p:sp>
        <p:nvSpPr>
          <p:cNvPr id="145417" name="Rectangle 9"/>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a:defRPr sz="1200"/>
            </a:lvl1pPr>
          </a:lstStyle>
          <a:p>
            <a:endParaRPr lang="en-US"/>
          </a:p>
        </p:txBody>
      </p:sp>
      <p:sp>
        <p:nvSpPr>
          <p:cNvPr id="145418" name="Rectangle 10"/>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rtl="0">
              <a:defRPr sz="1200">
                <a:latin typeface="Arial Black" pitchFamily="34" charset="0"/>
              </a:defRPr>
            </a:lvl1pPr>
          </a:lstStyle>
          <a:p>
            <a:fld id="{FFE13E46-547F-4B75-8666-867A11119F9E}" type="slidenum">
              <a:rPr lang="ar-SA"/>
              <a:pPr/>
              <a:t>‹#›</a:t>
            </a:fld>
            <a:endParaRPr lang="en-US"/>
          </a:p>
        </p:txBody>
      </p:sp>
    </p:spTree>
  </p:cSld>
  <p:clrMap bg1="lt1" tx1="dk1" bg2="lt2" tx2="dk2" accent1="accent1" accent2="accent2" accent3="accent3" accent4="accent4" accent5="accent5" accent6="accent6" hlink="hlink" folHlink="folHlink"/>
  <p:sldLayoutIdLst>
    <p:sldLayoutId id="2147483719" r:id="rId1"/>
    <p:sldLayoutId id="2147483720" r:id="rId2"/>
    <p:sldLayoutId id="2147483721" r:id="rId3"/>
    <p:sldLayoutId id="2147483722" r:id="rId4"/>
    <p:sldLayoutId id="2147483723" r:id="rId5"/>
    <p:sldLayoutId id="2147483724" r:id="rId6"/>
    <p:sldLayoutId id="2147483725" r:id="rId7"/>
    <p:sldLayoutId id="2147483726" r:id="rId8"/>
    <p:sldLayoutId id="2147483727" r:id="rId9"/>
    <p:sldLayoutId id="2147483728" r:id="rId10"/>
    <p:sldLayoutId id="2147483729" r:id="rId11"/>
    <p:sldLayoutId id="2147483730" r:id="rId12"/>
    <p:sldLayoutId id="2147483731" r:id="rId13"/>
    <p:sldLayoutId id="2147483732" r:id="rId14"/>
  </p:sldLayoutIdLst>
  <p:transition spd="slow">
    <p:comb/>
  </p:transition>
  <p:timing>
    <p:tnLst>
      <p:par>
        <p:cTn id="1" dur="indefinite" restart="never" nodeType="tmRoot"/>
      </p:par>
    </p:tnLst>
  </p:timing>
  <p:txStyles>
    <p:titleStyle>
      <a:lvl1pPr algn="l" rtl="1" fontAlgn="base">
        <a:spcBef>
          <a:spcPct val="0"/>
        </a:spcBef>
        <a:spcAft>
          <a:spcPct val="0"/>
        </a:spcAft>
        <a:defRPr sz="4200">
          <a:solidFill>
            <a:schemeClr val="tx2"/>
          </a:solidFill>
          <a:latin typeface="+mj-lt"/>
          <a:ea typeface="+mj-ea"/>
          <a:cs typeface="+mj-cs"/>
        </a:defRPr>
      </a:lvl1pPr>
      <a:lvl2pPr algn="l" rtl="1" fontAlgn="base">
        <a:spcBef>
          <a:spcPct val="0"/>
        </a:spcBef>
        <a:spcAft>
          <a:spcPct val="0"/>
        </a:spcAft>
        <a:defRPr sz="4200">
          <a:solidFill>
            <a:schemeClr val="tx2"/>
          </a:solidFill>
          <a:latin typeface="Arial" pitchFamily="34" charset="0"/>
          <a:cs typeface="Arial" pitchFamily="34" charset="0"/>
        </a:defRPr>
      </a:lvl2pPr>
      <a:lvl3pPr algn="l" rtl="1" fontAlgn="base">
        <a:spcBef>
          <a:spcPct val="0"/>
        </a:spcBef>
        <a:spcAft>
          <a:spcPct val="0"/>
        </a:spcAft>
        <a:defRPr sz="4200">
          <a:solidFill>
            <a:schemeClr val="tx2"/>
          </a:solidFill>
          <a:latin typeface="Arial" pitchFamily="34" charset="0"/>
          <a:cs typeface="Arial" pitchFamily="34" charset="0"/>
        </a:defRPr>
      </a:lvl3pPr>
      <a:lvl4pPr algn="l" rtl="1" fontAlgn="base">
        <a:spcBef>
          <a:spcPct val="0"/>
        </a:spcBef>
        <a:spcAft>
          <a:spcPct val="0"/>
        </a:spcAft>
        <a:defRPr sz="4200">
          <a:solidFill>
            <a:schemeClr val="tx2"/>
          </a:solidFill>
          <a:latin typeface="Arial" pitchFamily="34" charset="0"/>
          <a:cs typeface="Arial" pitchFamily="34" charset="0"/>
        </a:defRPr>
      </a:lvl4pPr>
      <a:lvl5pPr algn="l" rtl="1" fontAlgn="base">
        <a:spcBef>
          <a:spcPct val="0"/>
        </a:spcBef>
        <a:spcAft>
          <a:spcPct val="0"/>
        </a:spcAft>
        <a:defRPr sz="4200">
          <a:solidFill>
            <a:schemeClr val="tx2"/>
          </a:solidFill>
          <a:latin typeface="Arial" pitchFamily="34" charset="0"/>
          <a:cs typeface="Arial" pitchFamily="34" charset="0"/>
        </a:defRPr>
      </a:lvl5pPr>
      <a:lvl6pPr marL="457200" algn="l" rtl="1" fontAlgn="base">
        <a:spcBef>
          <a:spcPct val="0"/>
        </a:spcBef>
        <a:spcAft>
          <a:spcPct val="0"/>
        </a:spcAft>
        <a:defRPr sz="4200">
          <a:solidFill>
            <a:schemeClr val="tx2"/>
          </a:solidFill>
          <a:latin typeface="Arial" pitchFamily="34" charset="0"/>
          <a:cs typeface="Arial" pitchFamily="34" charset="0"/>
        </a:defRPr>
      </a:lvl6pPr>
      <a:lvl7pPr marL="914400" algn="l" rtl="1" fontAlgn="base">
        <a:spcBef>
          <a:spcPct val="0"/>
        </a:spcBef>
        <a:spcAft>
          <a:spcPct val="0"/>
        </a:spcAft>
        <a:defRPr sz="4200">
          <a:solidFill>
            <a:schemeClr val="tx2"/>
          </a:solidFill>
          <a:latin typeface="Arial" pitchFamily="34" charset="0"/>
          <a:cs typeface="Arial" pitchFamily="34" charset="0"/>
        </a:defRPr>
      </a:lvl7pPr>
      <a:lvl8pPr marL="1371600" algn="l" rtl="1" fontAlgn="base">
        <a:spcBef>
          <a:spcPct val="0"/>
        </a:spcBef>
        <a:spcAft>
          <a:spcPct val="0"/>
        </a:spcAft>
        <a:defRPr sz="4200">
          <a:solidFill>
            <a:schemeClr val="tx2"/>
          </a:solidFill>
          <a:latin typeface="Arial" pitchFamily="34" charset="0"/>
          <a:cs typeface="Arial" pitchFamily="34" charset="0"/>
        </a:defRPr>
      </a:lvl8pPr>
      <a:lvl9pPr marL="1828800" algn="l" rtl="1" fontAlgn="base">
        <a:spcBef>
          <a:spcPct val="0"/>
        </a:spcBef>
        <a:spcAft>
          <a:spcPct val="0"/>
        </a:spcAft>
        <a:defRPr sz="4200">
          <a:solidFill>
            <a:schemeClr val="tx2"/>
          </a:solidFill>
          <a:latin typeface="Arial" pitchFamily="34" charset="0"/>
          <a:cs typeface="Arial" pitchFamily="34" charset="0"/>
        </a:defRPr>
      </a:lvl9pPr>
    </p:titleStyle>
    <p:bodyStyle>
      <a:lvl1pPr marL="342900" indent="-342900" algn="r" rtl="1" fontAlgn="base">
        <a:spcBef>
          <a:spcPct val="20000"/>
        </a:spcBef>
        <a:spcAft>
          <a:spcPct val="0"/>
        </a:spcAft>
        <a:buClr>
          <a:schemeClr val="hlink"/>
        </a:buClr>
        <a:buSzPct val="80000"/>
        <a:buFont typeface="Wingdings" pitchFamily="2" charset="2"/>
        <a:buChar char="l"/>
        <a:defRPr sz="3200">
          <a:solidFill>
            <a:schemeClr val="tx1"/>
          </a:solidFill>
          <a:latin typeface="+mn-lt"/>
          <a:ea typeface="+mn-ea"/>
          <a:cs typeface="+mn-cs"/>
        </a:defRPr>
      </a:lvl1pPr>
      <a:lvl2pPr marL="742950" indent="-285750" algn="r" rtl="1" fontAlgn="base">
        <a:spcBef>
          <a:spcPct val="20000"/>
        </a:spcBef>
        <a:spcAft>
          <a:spcPct val="0"/>
        </a:spcAft>
        <a:buClr>
          <a:schemeClr val="accent1"/>
        </a:buClr>
        <a:buSzPct val="70000"/>
        <a:buFont typeface="Wingdings" pitchFamily="2" charset="2"/>
        <a:buChar char="l"/>
        <a:defRPr sz="2800">
          <a:solidFill>
            <a:schemeClr val="tx1"/>
          </a:solidFill>
          <a:latin typeface="+mn-lt"/>
          <a:cs typeface="+mn-cs"/>
        </a:defRPr>
      </a:lvl2pPr>
      <a:lvl3pPr marL="1143000" indent="-228600" algn="r" rtl="1" fontAlgn="base">
        <a:spcBef>
          <a:spcPct val="20000"/>
        </a:spcBef>
        <a:spcAft>
          <a:spcPct val="0"/>
        </a:spcAft>
        <a:buClr>
          <a:schemeClr val="bg2"/>
        </a:buClr>
        <a:buSzPct val="65000"/>
        <a:buFont typeface="Wingdings" pitchFamily="2" charset="2"/>
        <a:buChar char="l"/>
        <a:defRPr sz="2400">
          <a:solidFill>
            <a:schemeClr val="tx1"/>
          </a:solidFill>
          <a:latin typeface="+mn-lt"/>
          <a:cs typeface="+mn-cs"/>
        </a:defRPr>
      </a:lvl3pPr>
      <a:lvl4pPr marL="1600200" indent="-228600" algn="r" rtl="1" fontAlgn="base">
        <a:spcBef>
          <a:spcPct val="20000"/>
        </a:spcBef>
        <a:spcAft>
          <a:spcPct val="0"/>
        </a:spcAft>
        <a:buClr>
          <a:schemeClr val="hlink"/>
        </a:buClr>
        <a:buSzPct val="60000"/>
        <a:buFont typeface="Wingdings" pitchFamily="2" charset="2"/>
        <a:buChar char="l"/>
        <a:defRPr sz="2000">
          <a:solidFill>
            <a:schemeClr val="tx1"/>
          </a:solidFill>
          <a:latin typeface="+mn-lt"/>
          <a:cs typeface="+mn-cs"/>
        </a:defRPr>
      </a:lvl4pPr>
      <a:lvl5pPr marL="20574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5pPr>
      <a:lvl6pPr marL="25146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6pPr>
      <a:lvl7pPr marL="29718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7pPr>
      <a:lvl8pPr marL="34290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8pPr>
      <a:lvl9pPr marL="3886200" indent="-228600" algn="r" rtl="1" fontAlgn="base">
        <a:spcBef>
          <a:spcPct val="20000"/>
        </a:spcBef>
        <a:spcAft>
          <a:spcPct val="0"/>
        </a:spcAft>
        <a:buClr>
          <a:schemeClr val="bg2"/>
        </a:buClr>
        <a:buSzPct val="40000"/>
        <a:buFont typeface="Wingdings" pitchFamily="2" charset="2"/>
        <a:buChar char="l"/>
        <a:defRPr sz="2000">
          <a:solidFill>
            <a:schemeClr val="tx1"/>
          </a:solidFill>
          <a:latin typeface="+mn-lt"/>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5234" name="Rectangle 2"/>
          <p:cNvSpPr>
            <a:spLocks noGrp="1" noChangeArrowheads="1"/>
          </p:cNvSpPr>
          <p:nvPr>
            <p:ph type="body" idx="1"/>
          </p:nvPr>
        </p:nvSpPr>
        <p:spPr/>
        <p:txBody>
          <a:bodyPr/>
          <a:lstStyle/>
          <a:p>
            <a:r>
              <a:rPr lang="fa-IR" b="1" dirty="0">
                <a:cs typeface="B Zar" pitchFamily="2" charset="-78"/>
              </a:rPr>
              <a:t>نام درس : حسابداری پیشرفته (1</a:t>
            </a:r>
            <a:r>
              <a:rPr lang="fa-IR" b="1" dirty="0" smtClean="0">
                <a:cs typeface="B Zar" pitchFamily="2" charset="-78"/>
              </a:rPr>
              <a:t>)</a:t>
            </a:r>
            <a:endParaRPr lang="en-US" b="1" dirty="0" smtClean="0">
              <a:cs typeface="B Zar" pitchFamily="2" charset="-78"/>
            </a:endParaRPr>
          </a:p>
          <a:p>
            <a:r>
              <a:rPr lang="fa-IR" b="1" dirty="0" smtClean="0">
                <a:cs typeface="B Zar" pitchFamily="2" charset="-78"/>
              </a:rPr>
              <a:t>آموزشکده فنی شیروان</a:t>
            </a:r>
          </a:p>
          <a:p>
            <a:r>
              <a:rPr lang="fa-IR" b="1" dirty="0" smtClean="0">
                <a:cs typeface="B Zar" pitchFamily="2" charset="-78"/>
              </a:rPr>
              <a:t>استاد رستگار</a:t>
            </a:r>
          </a:p>
          <a:p>
            <a:endParaRPr lang="fa-IR" b="1" dirty="0">
              <a:cs typeface="B Zar" pitchFamily="2" charset="-78"/>
            </a:endParaRPr>
          </a:p>
        </p:txBody>
      </p:sp>
    </p:spTree>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735234">
                                            <p:txEl>
                                              <p:pRg st="0" end="0"/>
                                            </p:txEl>
                                          </p:spTgt>
                                        </p:tgtEl>
                                        <p:attrNameLst>
                                          <p:attrName>style.visibility</p:attrName>
                                        </p:attrNameLst>
                                      </p:cBhvr>
                                      <p:to>
                                        <p:strVal val="visible"/>
                                      </p:to>
                                    </p:set>
                                    <p:anim calcmode="lin" valueType="num">
                                      <p:cBhvr additive="base">
                                        <p:cTn id="7" dur="5000" fill="hold"/>
                                        <p:tgtEl>
                                          <p:spTgt spid="735234">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735234">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7" presetClass="entr" presetSubtype="4" fill="hold" nodeType="afterEffect">
                                  <p:stCondLst>
                                    <p:cond delay="0"/>
                                  </p:stCondLst>
                                  <p:childTnLst>
                                    <p:set>
                                      <p:cBhvr>
                                        <p:cTn id="11" dur="1" fill="hold">
                                          <p:stCondLst>
                                            <p:cond delay="0"/>
                                          </p:stCondLst>
                                        </p:cTn>
                                        <p:tgtEl>
                                          <p:spTgt spid="735234">
                                            <p:txEl>
                                              <p:pRg st="1" end="1"/>
                                            </p:txEl>
                                          </p:spTgt>
                                        </p:tgtEl>
                                        <p:attrNameLst>
                                          <p:attrName>style.visibility</p:attrName>
                                        </p:attrNameLst>
                                      </p:cBhvr>
                                      <p:to>
                                        <p:strVal val="visible"/>
                                      </p:to>
                                    </p:set>
                                    <p:anim calcmode="lin" valueType="num">
                                      <p:cBhvr additive="base">
                                        <p:cTn id="12" dur="5000" fill="hold"/>
                                        <p:tgtEl>
                                          <p:spTgt spid="735234">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735234">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0"/>
                            </p:stCondLst>
                            <p:childTnLst>
                              <p:par>
                                <p:cTn id="15" presetID="7" presetClass="entr" presetSubtype="4" fill="hold" nodeType="afterEffect">
                                  <p:stCondLst>
                                    <p:cond delay="0"/>
                                  </p:stCondLst>
                                  <p:childTnLst>
                                    <p:set>
                                      <p:cBhvr>
                                        <p:cTn id="16" dur="1" fill="hold">
                                          <p:stCondLst>
                                            <p:cond delay="0"/>
                                          </p:stCondLst>
                                        </p:cTn>
                                        <p:tgtEl>
                                          <p:spTgt spid="735234">
                                            <p:txEl>
                                              <p:pRg st="2" end="2"/>
                                            </p:txEl>
                                          </p:spTgt>
                                        </p:tgtEl>
                                        <p:attrNameLst>
                                          <p:attrName>style.visibility</p:attrName>
                                        </p:attrNameLst>
                                      </p:cBhvr>
                                      <p:to>
                                        <p:strVal val="visible"/>
                                      </p:to>
                                    </p:set>
                                    <p:anim calcmode="lin" valueType="num">
                                      <p:cBhvr additive="base">
                                        <p:cTn id="17" dur="5000" fill="hold"/>
                                        <p:tgtEl>
                                          <p:spTgt spid="735234">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73523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ChangeArrowheads="1"/>
          </p:cNvSpPr>
          <p:nvPr>
            <p:ph type="title"/>
          </p:nvPr>
        </p:nvSpPr>
        <p:spPr>
          <a:xfrm>
            <a:off x="5148263" y="260350"/>
            <a:ext cx="2559050" cy="914400"/>
          </a:xfrm>
        </p:spPr>
        <p:txBody>
          <a:bodyPr/>
          <a:lstStyle/>
          <a:p>
            <a:pPr algn="r"/>
            <a:endParaRPr lang="en-US" sz="5400" b="1" dirty="0"/>
          </a:p>
        </p:txBody>
      </p:sp>
      <p:sp>
        <p:nvSpPr>
          <p:cNvPr id="442371" name="Rectangle 3"/>
          <p:cNvSpPr>
            <a:spLocks noGrp="1" noChangeArrowheads="1"/>
          </p:cNvSpPr>
          <p:nvPr>
            <p:ph type="body" idx="1"/>
          </p:nvPr>
        </p:nvSpPr>
        <p:spPr/>
        <p:txBody>
          <a:bodyPr/>
          <a:lstStyle/>
          <a:p>
            <a:pPr algn="ctr"/>
            <a:endParaRPr lang="fa-IR" dirty="0">
              <a:cs typeface="B Farnaz" pitchFamily="2" charset="-78"/>
            </a:endParaRPr>
          </a:p>
          <a:p>
            <a:pPr algn="ctr"/>
            <a:endParaRPr lang="fa-IR" dirty="0">
              <a:cs typeface="B Farnaz" pitchFamily="2" charset="-78"/>
            </a:endParaRPr>
          </a:p>
          <a:p>
            <a:pPr algn="ctr">
              <a:buFont typeface="Wingdings" pitchFamily="2" charset="2"/>
              <a:buNone/>
            </a:pPr>
            <a:r>
              <a:rPr lang="fa-IR" sz="4800" b="1" dirty="0">
                <a:cs typeface="B Farnaz" pitchFamily="2" charset="-78"/>
              </a:rPr>
              <a:t>شركت تضامني</a:t>
            </a:r>
            <a:endParaRPr lang="en-US" sz="4800" b="1" dirty="0">
              <a:cs typeface="B Farnaz" pitchFamily="2" charset="-78"/>
            </a:endParaRPr>
          </a:p>
        </p:txBody>
      </p:sp>
    </p:spTree>
  </p:cSld>
  <p:clrMapOvr>
    <a:masterClrMapping/>
  </p:clrMapOvr>
  <p:transition spd="slow">
    <p:comb/>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3522" name="Rectangle 2"/>
          <p:cNvSpPr>
            <a:spLocks noChangeArrowheads="1"/>
          </p:cNvSpPr>
          <p:nvPr/>
        </p:nvSpPr>
        <p:spPr bwMode="auto">
          <a:xfrm>
            <a:off x="539750" y="2092325"/>
            <a:ext cx="7920038" cy="2316163"/>
          </a:xfrm>
          <a:prstGeom prst="rect">
            <a:avLst/>
          </a:prstGeom>
          <a:noFill/>
          <a:ln w="9525">
            <a:noFill/>
            <a:miter lim="800000"/>
            <a:headEnd/>
            <a:tailEnd/>
          </a:ln>
          <a:effectLst/>
        </p:spPr>
        <p:txBody>
          <a:bodyPr anchor="ctr">
            <a:spAutoFit/>
          </a:bodyPr>
          <a:lstStyle/>
          <a:p>
            <a:pPr algn="just"/>
            <a:r>
              <a:rPr lang="en-US">
                <a:latin typeface="Times New Roman" pitchFamily="18" charset="0"/>
              </a:rPr>
              <a:t> </a:t>
            </a:r>
            <a:endParaRPr lang="en-US" sz="3200" b="1">
              <a:latin typeface="Blackadder ITC" pitchFamily="82" charset="0"/>
              <a:cs typeface="Arabic Transparent" pitchFamily="2" charset="0"/>
            </a:endParaRPr>
          </a:p>
          <a:p>
            <a:pPr algn="just"/>
            <a:r>
              <a:rPr lang="fa-IR" sz="3200">
                <a:latin typeface="Blackadder ITC" pitchFamily="82" charset="0"/>
                <a:cs typeface="Arabic Transparent" pitchFamily="2" charset="0"/>
              </a:rPr>
              <a:t>تاجر شخصي است كه مالكيت و اداره يك موسسه انفرادي را</a:t>
            </a:r>
            <a:r>
              <a:rPr lang="en-US" sz="3200">
                <a:latin typeface="Blackadder ITC" pitchFamily="82" charset="0"/>
                <a:cs typeface="Arabic Transparent" pitchFamily="2" charset="0"/>
              </a:rPr>
              <a:t> </a:t>
            </a:r>
            <a:r>
              <a:rPr lang="fa-IR" sz="3200">
                <a:latin typeface="Blackadder ITC" pitchFamily="82" charset="0"/>
                <a:cs typeface="Arabic Transparent" pitchFamily="2" charset="0"/>
              </a:rPr>
              <a:t>به عهده داردوسازمان تشكيلاتي عمليات وي ساده ترين شكل</a:t>
            </a:r>
            <a:r>
              <a:rPr lang="en-US" sz="3200">
                <a:latin typeface="Blackadder ITC" pitchFamily="82" charset="0"/>
                <a:cs typeface="Arabic Transparent" pitchFamily="2" charset="0"/>
              </a:rPr>
              <a:t> </a:t>
            </a:r>
            <a:r>
              <a:rPr lang="fa-IR" sz="3200">
                <a:latin typeface="Blackadder ITC" pitchFamily="82" charset="0"/>
                <a:cs typeface="Arabic Transparent" pitchFamily="2" charset="0"/>
              </a:rPr>
              <a:t>را دارد وقتي عمليات تجارتي او گسترش مي يابد به سرمايه</a:t>
            </a:r>
            <a:r>
              <a:rPr lang="en-US" sz="3200">
                <a:latin typeface="Blackadder ITC" pitchFamily="82" charset="0"/>
                <a:cs typeface="Arabic Transparent" pitchFamily="2" charset="0"/>
              </a:rPr>
              <a:t> </a:t>
            </a:r>
            <a:r>
              <a:rPr lang="fa-IR" sz="3200">
                <a:latin typeface="Blackadder ITC" pitchFamily="82" charset="0"/>
                <a:cs typeface="Arabic Transparent" pitchFamily="2" charset="0"/>
              </a:rPr>
              <a:t>بيشتري نياز خواهد داشت</a:t>
            </a:r>
            <a:r>
              <a:rPr lang="en-US" sz="3200">
                <a:latin typeface="Blackadder ITC" pitchFamily="82" charset="0"/>
                <a:cs typeface="Arabic Transparent" pitchFamily="2" charset="0"/>
              </a:rPr>
              <a:t>.</a:t>
            </a:r>
          </a:p>
        </p:txBody>
      </p:sp>
      <p:sp>
        <p:nvSpPr>
          <p:cNvPr id="363534" name="Rectangle 14"/>
          <p:cNvSpPr>
            <a:spLocks noChangeArrowheads="1"/>
          </p:cNvSpPr>
          <p:nvPr/>
        </p:nvSpPr>
        <p:spPr bwMode="auto">
          <a:xfrm>
            <a:off x="4211638" y="260350"/>
            <a:ext cx="3354387" cy="1006475"/>
          </a:xfrm>
          <a:prstGeom prst="rect">
            <a:avLst/>
          </a:prstGeom>
          <a:noFill/>
          <a:ln w="12700" cap="sq">
            <a:noFill/>
            <a:miter lim="800000"/>
            <a:headEnd type="none" w="sm" len="sm"/>
            <a:tailEnd type="none" w="sm" len="sm"/>
          </a:ln>
          <a:effectLst/>
        </p:spPr>
        <p:txBody>
          <a:bodyPr>
            <a:spAutoFit/>
          </a:bodyPr>
          <a:lstStyle/>
          <a:p>
            <a:r>
              <a:rPr lang="fa-IR" sz="6000" b="1">
                <a:solidFill>
                  <a:schemeClr val="tx2"/>
                </a:solidFill>
              </a:rPr>
              <a:t>مقدمه</a:t>
            </a:r>
            <a:r>
              <a:rPr lang="en-US" sz="60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2"/>
          <p:cNvSpPr>
            <a:spLocks noChangeArrowheads="1"/>
          </p:cNvSpPr>
          <p:nvPr/>
        </p:nvSpPr>
        <p:spPr bwMode="auto">
          <a:xfrm>
            <a:off x="1371600" y="1582738"/>
            <a:ext cx="6583363" cy="3016250"/>
          </a:xfrm>
          <a:prstGeom prst="rect">
            <a:avLst/>
          </a:prstGeom>
          <a:noFill/>
          <a:ln w="9525">
            <a:noFill/>
            <a:miter lim="800000"/>
            <a:headEnd/>
            <a:tailEnd/>
          </a:ln>
          <a:effectLst/>
        </p:spPr>
        <p:txBody>
          <a:bodyPr anchor="ctr">
            <a:spAutoFit/>
          </a:bodyPr>
          <a:lstStyle/>
          <a:p>
            <a:pPr algn="just"/>
            <a:endParaRPr lang="en-US" sz="3200">
              <a:solidFill>
                <a:srgbClr val="FFFF99"/>
              </a:solidFill>
              <a:latin typeface="Times New Roman" pitchFamily="18" charset="0"/>
            </a:endParaRPr>
          </a:p>
          <a:p>
            <a:pPr algn="just"/>
            <a:r>
              <a:rPr lang="fa-IR" sz="3200">
                <a:latin typeface="Times New Roman" pitchFamily="18" charset="0"/>
              </a:rPr>
              <a:t>شركت تضامني شركتي است كه تحت اسم مخصوص براي امور</a:t>
            </a:r>
            <a:r>
              <a:rPr lang="en-US" sz="3200">
                <a:latin typeface="Times New Roman" pitchFamily="18" charset="0"/>
              </a:rPr>
              <a:t> </a:t>
            </a:r>
            <a:r>
              <a:rPr lang="fa-IR" sz="3200">
                <a:latin typeface="Times New Roman" pitchFamily="18" charset="0"/>
              </a:rPr>
              <a:t>تجاري بين دويا چند نفربا مسئوليت تضامني تشكيل مي شود</a:t>
            </a:r>
            <a:r>
              <a:rPr lang="en-US" sz="3200">
                <a:latin typeface="Times New Roman" pitchFamily="18" charset="0"/>
              </a:rPr>
              <a:t>. </a:t>
            </a:r>
          </a:p>
          <a:p>
            <a:pPr algn="just"/>
            <a:r>
              <a:rPr lang="fa-IR" sz="3200">
                <a:latin typeface="Times New Roman" pitchFamily="18" charset="0"/>
              </a:rPr>
              <a:t>دراسم شركت تضامني بايد عبارت شركت تضامني ولااقل يك</a:t>
            </a:r>
            <a:r>
              <a:rPr lang="en-US" sz="3200">
                <a:latin typeface="Times New Roman" pitchFamily="18" charset="0"/>
              </a:rPr>
              <a:t> </a:t>
            </a:r>
            <a:r>
              <a:rPr lang="fa-IR" sz="3200">
                <a:latin typeface="Times New Roman" pitchFamily="18" charset="0"/>
              </a:rPr>
              <a:t>نفرازشركا ذكر شود</a:t>
            </a:r>
            <a:r>
              <a:rPr lang="en-US" sz="3200">
                <a:latin typeface="Times New Roman" pitchFamily="18" charset="0"/>
              </a:rPr>
              <a:t> .</a:t>
            </a:r>
            <a:endParaRPr lang="en-US">
              <a:latin typeface="Times New Roman" pitchFamily="18" charset="0"/>
            </a:endParaRPr>
          </a:p>
        </p:txBody>
      </p:sp>
      <p:sp>
        <p:nvSpPr>
          <p:cNvPr id="364547" name="Rectangle 3"/>
          <p:cNvSpPr>
            <a:spLocks noChangeArrowheads="1"/>
          </p:cNvSpPr>
          <p:nvPr/>
        </p:nvSpPr>
        <p:spPr bwMode="auto">
          <a:xfrm>
            <a:off x="4643438" y="333375"/>
            <a:ext cx="3249612"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شركت تضامني :</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2"/>
          <p:cNvSpPr>
            <a:spLocks noChangeArrowheads="1"/>
          </p:cNvSpPr>
          <p:nvPr/>
        </p:nvSpPr>
        <p:spPr bwMode="auto">
          <a:xfrm>
            <a:off x="539750" y="2344738"/>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شركت تضامني اگر دارايي كافي براي تآديه تمام قروض نداشته</a:t>
            </a:r>
            <a:r>
              <a:rPr lang="en-US" sz="3200">
                <a:latin typeface="Times New Roman" pitchFamily="18" charset="0"/>
              </a:rPr>
              <a:t> </a:t>
            </a:r>
            <a:r>
              <a:rPr lang="fa-IR" sz="3200">
                <a:latin typeface="Times New Roman" pitchFamily="18" charset="0"/>
              </a:rPr>
              <a:t>باشد هريك ازشركاء شركت</a:t>
            </a:r>
            <a:r>
              <a:rPr lang="en-US" sz="3200">
                <a:latin typeface="Times New Roman" pitchFamily="18" charset="0"/>
              </a:rPr>
              <a:t>  </a:t>
            </a:r>
            <a:r>
              <a:rPr lang="fa-IR" sz="3200">
                <a:latin typeface="Times New Roman" pitchFamily="18" charset="0"/>
              </a:rPr>
              <a:t>مسئول پرداخت تما م قروض شركت</a:t>
            </a:r>
            <a:r>
              <a:rPr lang="en-US" sz="3200">
                <a:latin typeface="Times New Roman" pitchFamily="18" charset="0"/>
              </a:rPr>
              <a:t> </a:t>
            </a:r>
            <a:r>
              <a:rPr lang="fa-IR" sz="3200">
                <a:latin typeface="Times New Roman" pitchFamily="18" charset="0"/>
              </a:rPr>
              <a:t>مي باشند هرقراري بين شركا برخلاف اين باشد درمقابل اشخاص</a:t>
            </a:r>
            <a:r>
              <a:rPr lang="en-US" sz="3200">
                <a:latin typeface="Times New Roman" pitchFamily="18" charset="0"/>
              </a:rPr>
              <a:t> </a:t>
            </a:r>
            <a:r>
              <a:rPr lang="fa-IR" sz="3200">
                <a:latin typeface="Times New Roman" pitchFamily="18" charset="0"/>
              </a:rPr>
              <a:t>ثالث بي اثر است</a:t>
            </a:r>
            <a:r>
              <a:rPr lang="en-US" sz="3200">
                <a:latin typeface="Times New Roman" pitchFamily="18" charset="0"/>
              </a:rPr>
              <a:t>.</a:t>
            </a:r>
          </a:p>
        </p:txBody>
      </p:sp>
    </p:spTree>
  </p:cSld>
  <p:clrMapOvr>
    <a:masterClrMapping/>
  </p:clrMapOvr>
  <p:transition spd="slow">
    <p:comb/>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2"/>
          <p:cNvSpPr>
            <a:spLocks noChangeArrowheads="1"/>
          </p:cNvSpPr>
          <p:nvPr/>
        </p:nvSpPr>
        <p:spPr bwMode="auto">
          <a:xfrm>
            <a:off x="611188" y="2392363"/>
            <a:ext cx="7777162"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شركت تضامني مشابه موسسات انفرادي است بجزانكه در مالكيت</a:t>
            </a:r>
            <a:r>
              <a:rPr lang="en-US" sz="3200">
                <a:latin typeface="Times New Roman" pitchFamily="18" charset="0"/>
              </a:rPr>
              <a:t> </a:t>
            </a:r>
            <a:r>
              <a:rPr lang="fa-IR" sz="3200">
                <a:latin typeface="Times New Roman" pitchFamily="18" charset="0"/>
              </a:rPr>
              <a:t>هاي انفرادي فقط شخص مالك است كه موسسه را اداره مينمايد درحالي كه درشركتهاي تضامني دو يا چند نفردرمالكيت ان سهيم مي</a:t>
            </a:r>
            <a:r>
              <a:rPr lang="en-US" sz="3200">
                <a:latin typeface="Times New Roman" pitchFamily="18" charset="0"/>
              </a:rPr>
              <a:t> </a:t>
            </a:r>
            <a:r>
              <a:rPr lang="fa-IR" sz="3200">
                <a:latin typeface="Times New Roman" pitchFamily="18" charset="0"/>
              </a:rPr>
              <a:t>باشند.</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2"/>
          <p:cNvSpPr>
            <a:spLocks noChangeArrowheads="1"/>
          </p:cNvSpPr>
          <p:nvPr/>
        </p:nvSpPr>
        <p:spPr bwMode="auto">
          <a:xfrm>
            <a:off x="395288" y="1341438"/>
            <a:ext cx="7920037" cy="4838700"/>
          </a:xfrm>
          <a:prstGeom prst="rect">
            <a:avLst/>
          </a:prstGeom>
          <a:noFill/>
          <a:ln w="9525">
            <a:noFill/>
            <a:miter lim="800000"/>
            <a:headEnd/>
            <a:tailEnd/>
          </a:ln>
          <a:effectLst/>
        </p:spPr>
        <p:txBody>
          <a:bodyPr anchor="ctr">
            <a:spAutoFit/>
          </a:bodyPr>
          <a:lstStyle/>
          <a:p>
            <a:pPr algn="just"/>
            <a:r>
              <a:rPr lang="fa-IR" sz="2400">
                <a:latin typeface="Times New Roman" pitchFamily="18" charset="0"/>
              </a:rPr>
              <a:t>درشركت تضامني شركا به صورت مختلف ظاهرمي شوند كه</a:t>
            </a:r>
            <a:r>
              <a:rPr lang="en-US" sz="2400">
                <a:latin typeface="Times New Roman" pitchFamily="18" charset="0"/>
              </a:rPr>
              <a:t> </a:t>
            </a:r>
            <a:r>
              <a:rPr lang="fa-IR" sz="2400">
                <a:latin typeface="Times New Roman" pitchFamily="18" charset="0"/>
              </a:rPr>
              <a:t>عبارتنداز:</a:t>
            </a:r>
          </a:p>
          <a:p>
            <a:pPr algn="just"/>
            <a:endParaRPr lang="en-US" sz="2400">
              <a:latin typeface="Times New Roman" pitchFamily="18" charset="0"/>
            </a:endParaRPr>
          </a:p>
          <a:p>
            <a:pPr algn="just"/>
            <a:r>
              <a:rPr lang="fa-IR" sz="2400">
                <a:latin typeface="Times New Roman" pitchFamily="18" charset="0"/>
              </a:rPr>
              <a:t>1. شريك فعال</a:t>
            </a:r>
          </a:p>
          <a:p>
            <a:pPr algn="just"/>
            <a:r>
              <a:rPr lang="en-US" sz="2400">
                <a:latin typeface="Times New Roman" pitchFamily="18" charset="0"/>
              </a:rPr>
              <a:t> </a:t>
            </a:r>
          </a:p>
          <a:p>
            <a:pPr algn="just"/>
            <a:r>
              <a:rPr lang="fa-IR" sz="2400">
                <a:latin typeface="Times New Roman" pitchFamily="18" charset="0"/>
              </a:rPr>
              <a:t>2. شريك غيرفعال</a:t>
            </a:r>
            <a:endParaRPr lang="en-US" sz="2400">
              <a:latin typeface="Times New Roman" pitchFamily="18" charset="0"/>
            </a:endParaRPr>
          </a:p>
          <a:p>
            <a:pPr algn="just"/>
            <a:r>
              <a:rPr lang="en-US" sz="2400">
                <a:latin typeface="Times New Roman" pitchFamily="18" charset="0"/>
              </a:rPr>
              <a:t> </a:t>
            </a:r>
          </a:p>
          <a:p>
            <a:pPr algn="just"/>
            <a:r>
              <a:rPr lang="fa-IR" sz="2400">
                <a:latin typeface="Times New Roman" pitchFamily="18" charset="0"/>
              </a:rPr>
              <a:t>3. شريك اسمي يا ظاهري</a:t>
            </a:r>
            <a:endParaRPr lang="en-US" sz="2400">
              <a:latin typeface="Times New Roman" pitchFamily="18" charset="0"/>
            </a:endParaRPr>
          </a:p>
          <a:p>
            <a:pPr algn="just"/>
            <a:r>
              <a:rPr lang="en-US" sz="2400">
                <a:latin typeface="Times New Roman" pitchFamily="18" charset="0"/>
              </a:rPr>
              <a:t> </a:t>
            </a:r>
          </a:p>
          <a:p>
            <a:pPr algn="just"/>
            <a:r>
              <a:rPr lang="fa-IR" sz="2400">
                <a:latin typeface="Times New Roman" pitchFamily="18" charset="0"/>
              </a:rPr>
              <a:t>4. شريكي كه فقط دستور مهاجرت دارند</a:t>
            </a:r>
          </a:p>
          <a:p>
            <a:pPr algn="just"/>
            <a:endParaRPr lang="en-US" sz="2400">
              <a:latin typeface="Times New Roman" pitchFamily="18" charset="0"/>
            </a:endParaRPr>
          </a:p>
          <a:p>
            <a:pPr algn="just"/>
            <a:r>
              <a:rPr lang="fa-IR" sz="2400">
                <a:latin typeface="Times New Roman" pitchFamily="18" charset="0"/>
              </a:rPr>
              <a:t>5. شريك فرعي</a:t>
            </a:r>
            <a:endParaRPr lang="en-US" sz="2400">
              <a:latin typeface="Times New Roman" pitchFamily="18" charset="0"/>
            </a:endParaRPr>
          </a:p>
          <a:p>
            <a:pPr algn="just"/>
            <a:r>
              <a:rPr lang="en-US" sz="2400">
                <a:latin typeface="Times New Roman" pitchFamily="18" charset="0"/>
              </a:rPr>
              <a:t>  </a:t>
            </a:r>
            <a:endParaRPr lang="fa-IR" sz="2400">
              <a:latin typeface="Times New Roman" pitchFamily="18" charset="0"/>
            </a:endParaRPr>
          </a:p>
          <a:p>
            <a:pPr algn="just"/>
            <a:r>
              <a:rPr lang="fa-IR" sz="2400">
                <a:latin typeface="Times New Roman" pitchFamily="18" charset="0"/>
              </a:rPr>
              <a:t>6. شريك لفظي يا حرفي</a:t>
            </a:r>
            <a:r>
              <a:rPr lang="en-US" sz="2400">
                <a:latin typeface="Times New Roman" pitchFamily="18" charset="0"/>
              </a:rPr>
              <a:t> </a:t>
            </a:r>
          </a:p>
        </p:txBody>
      </p:sp>
      <p:sp>
        <p:nvSpPr>
          <p:cNvPr id="367619" name="Rectangle 3"/>
          <p:cNvSpPr>
            <a:spLocks noChangeArrowheads="1"/>
          </p:cNvSpPr>
          <p:nvPr/>
        </p:nvSpPr>
        <p:spPr bwMode="auto">
          <a:xfrm>
            <a:off x="5364163" y="333375"/>
            <a:ext cx="264953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انواع شركاء</a:t>
            </a:r>
            <a:r>
              <a:rPr lang="en-US" sz="44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2"/>
          <p:cNvSpPr>
            <a:spLocks noChangeArrowheads="1"/>
          </p:cNvSpPr>
          <p:nvPr/>
        </p:nvSpPr>
        <p:spPr bwMode="auto">
          <a:xfrm>
            <a:off x="684213" y="2651125"/>
            <a:ext cx="7632700" cy="1554163"/>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در شركت تضامني شركائي هستند كه به طور فعال در هدايت امور</a:t>
            </a:r>
            <a:r>
              <a:rPr lang="en-US" sz="3200">
                <a:latin typeface="Times New Roman" pitchFamily="18" charset="0"/>
              </a:rPr>
              <a:t> </a:t>
            </a:r>
            <a:r>
              <a:rPr lang="fa-IR" sz="3200">
                <a:latin typeface="Times New Roman" pitchFamily="18" charset="0"/>
              </a:rPr>
              <a:t>تجارت مشاركت دارند كه در اين صورت به انها شريك فعال يا</a:t>
            </a:r>
            <a:r>
              <a:rPr lang="en-US" sz="3200">
                <a:latin typeface="Times New Roman" pitchFamily="18" charset="0"/>
              </a:rPr>
              <a:t> </a:t>
            </a:r>
            <a:r>
              <a:rPr lang="fa-IR" sz="3200">
                <a:latin typeface="Times New Roman" pitchFamily="18" charset="0"/>
              </a:rPr>
              <a:t>واقعي مي گويند</a:t>
            </a:r>
            <a:r>
              <a:rPr lang="en-US" sz="3200">
                <a:latin typeface="Times New Roman" pitchFamily="18" charset="0"/>
              </a:rPr>
              <a:t>. </a:t>
            </a:r>
          </a:p>
        </p:txBody>
      </p:sp>
      <p:sp>
        <p:nvSpPr>
          <p:cNvPr id="368643" name="Rectangle 3"/>
          <p:cNvSpPr>
            <a:spLocks noChangeArrowheads="1"/>
          </p:cNvSpPr>
          <p:nvPr/>
        </p:nvSpPr>
        <p:spPr bwMode="auto">
          <a:xfrm>
            <a:off x="5508625" y="333375"/>
            <a:ext cx="2316163"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شريك فعال</a:t>
            </a:r>
            <a:r>
              <a:rPr lang="en-US" sz="44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9666" name="Rectangle 2"/>
          <p:cNvSpPr>
            <a:spLocks noChangeArrowheads="1"/>
          </p:cNvSpPr>
          <p:nvPr/>
        </p:nvSpPr>
        <p:spPr bwMode="auto">
          <a:xfrm>
            <a:off x="684213" y="2133600"/>
            <a:ext cx="7704137" cy="1554163"/>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شركائي هستند كه در امور تجارت به طور فعال شركت نمي نمايند</a:t>
            </a:r>
            <a:r>
              <a:rPr lang="en-US" sz="3200">
                <a:latin typeface="Times New Roman" pitchFamily="18" charset="0"/>
              </a:rPr>
              <a:t> </a:t>
            </a:r>
            <a:r>
              <a:rPr lang="fa-IR" sz="3200">
                <a:latin typeface="Times New Roman" pitchFamily="18" charset="0"/>
              </a:rPr>
              <a:t>كه انها راشريك غير فعال ( خفته</a:t>
            </a:r>
            <a:r>
              <a:rPr lang="en-US" sz="3200">
                <a:latin typeface="Times New Roman" pitchFamily="18" charset="0"/>
              </a:rPr>
              <a:t>  </a:t>
            </a:r>
            <a:r>
              <a:rPr lang="fa-IR" sz="3200">
                <a:latin typeface="Times New Roman" pitchFamily="18" charset="0"/>
              </a:rPr>
              <a:t>) مينامند</a:t>
            </a:r>
            <a:r>
              <a:rPr lang="en-US" sz="3200">
                <a:latin typeface="Times New Roman" pitchFamily="18" charset="0"/>
              </a:rPr>
              <a:t>.</a:t>
            </a:r>
          </a:p>
        </p:txBody>
      </p:sp>
      <p:sp>
        <p:nvSpPr>
          <p:cNvPr id="369667" name="Rectangle 3"/>
          <p:cNvSpPr>
            <a:spLocks noChangeArrowheads="1"/>
          </p:cNvSpPr>
          <p:nvPr/>
        </p:nvSpPr>
        <p:spPr bwMode="auto">
          <a:xfrm>
            <a:off x="4643438" y="404813"/>
            <a:ext cx="301148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شريك غيرفعال</a:t>
            </a:r>
            <a:r>
              <a:rPr lang="en-US" sz="44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0690" name="Rectangle 2"/>
          <p:cNvSpPr>
            <a:spLocks noChangeArrowheads="1"/>
          </p:cNvSpPr>
          <p:nvPr/>
        </p:nvSpPr>
        <p:spPr bwMode="auto">
          <a:xfrm>
            <a:off x="611188" y="2651125"/>
            <a:ext cx="7777162" cy="1554163"/>
          </a:xfrm>
          <a:prstGeom prst="rect">
            <a:avLst/>
          </a:prstGeom>
          <a:noFill/>
          <a:ln w="9525">
            <a:noFill/>
            <a:miter lim="800000"/>
            <a:headEnd/>
            <a:tailEnd/>
          </a:ln>
          <a:effectLst/>
        </p:spPr>
        <p:txBody>
          <a:bodyPr anchor="ctr">
            <a:spAutoFit/>
          </a:bodyPr>
          <a:lstStyle/>
          <a:p>
            <a:pPr algn="just"/>
            <a:r>
              <a:rPr lang="ar-SA" sz="3200">
                <a:latin typeface="Times New Roman" pitchFamily="18" charset="0"/>
              </a:rPr>
              <a:t>شريكي است كه نام خود را به شركت تضامني اعطا مي كند بدون آنكه مبلغي در شركت سرمايه گذاري نمايد و يا در منافع سهيم باشد.</a:t>
            </a:r>
          </a:p>
        </p:txBody>
      </p:sp>
      <p:sp>
        <p:nvSpPr>
          <p:cNvPr id="370691" name="Rectangle 3"/>
          <p:cNvSpPr>
            <a:spLocks noChangeArrowheads="1"/>
          </p:cNvSpPr>
          <p:nvPr/>
        </p:nvSpPr>
        <p:spPr bwMode="auto">
          <a:xfrm>
            <a:off x="3779838" y="404813"/>
            <a:ext cx="4211637" cy="701675"/>
          </a:xfrm>
          <a:prstGeom prst="rect">
            <a:avLst/>
          </a:prstGeom>
          <a:noFill/>
          <a:ln w="12700" cap="sq">
            <a:noFill/>
            <a:miter lim="800000"/>
            <a:headEnd type="none" w="sm" len="sm"/>
            <a:tailEnd type="none" w="sm" len="sm"/>
          </a:ln>
          <a:effectLst/>
        </p:spPr>
        <p:txBody>
          <a:bodyPr wrap="none">
            <a:spAutoFit/>
          </a:bodyPr>
          <a:lstStyle/>
          <a:p>
            <a:r>
              <a:rPr lang="ar-SA" sz="4000" b="1">
                <a:solidFill>
                  <a:schemeClr val="tx2"/>
                </a:solidFill>
              </a:rPr>
              <a:t>شريك اسمي يا ظاهري :</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1714" name="Rectangle 2"/>
          <p:cNvSpPr>
            <a:spLocks noChangeArrowheads="1"/>
          </p:cNvSpPr>
          <p:nvPr/>
        </p:nvSpPr>
        <p:spPr bwMode="auto">
          <a:xfrm>
            <a:off x="684213" y="2420938"/>
            <a:ext cx="7675562" cy="1066800"/>
          </a:xfrm>
          <a:prstGeom prst="rect">
            <a:avLst/>
          </a:prstGeom>
          <a:noFill/>
          <a:ln w="9525">
            <a:noFill/>
            <a:miter lim="800000"/>
            <a:headEnd/>
            <a:tailEnd/>
          </a:ln>
          <a:effectLst/>
        </p:spPr>
        <p:txBody>
          <a:bodyPr anchor="ctr">
            <a:spAutoFit/>
          </a:bodyPr>
          <a:lstStyle/>
          <a:p>
            <a:pPr algn="just"/>
            <a:r>
              <a:rPr lang="ar-SA" sz="3200">
                <a:latin typeface="Times New Roman" pitchFamily="18" charset="0"/>
              </a:rPr>
              <a:t>شريكي است كه مخاطره زيان را نمي پذيرد و فقط در سود شركت مشاركت دارد.</a:t>
            </a:r>
          </a:p>
        </p:txBody>
      </p:sp>
      <p:sp>
        <p:nvSpPr>
          <p:cNvPr id="371715" name="Rectangle 3"/>
          <p:cNvSpPr>
            <a:spLocks noChangeArrowheads="1"/>
          </p:cNvSpPr>
          <p:nvPr/>
        </p:nvSpPr>
        <p:spPr bwMode="auto">
          <a:xfrm>
            <a:off x="2030413" y="398463"/>
            <a:ext cx="5981700" cy="641350"/>
          </a:xfrm>
          <a:prstGeom prst="rect">
            <a:avLst/>
          </a:prstGeom>
          <a:noFill/>
          <a:ln w="12700" cap="sq">
            <a:noFill/>
            <a:miter lim="800000"/>
            <a:headEnd type="none" w="sm" len="sm"/>
            <a:tailEnd type="none" w="sm" len="sm"/>
          </a:ln>
          <a:effectLst/>
        </p:spPr>
        <p:txBody>
          <a:bodyPr wrap="none">
            <a:spAutoFit/>
          </a:bodyPr>
          <a:lstStyle/>
          <a:p>
            <a:r>
              <a:rPr lang="ar-SA" sz="3600" b="1">
                <a:solidFill>
                  <a:schemeClr val="tx2"/>
                </a:solidFill>
              </a:rPr>
              <a:t>شريكي كه فقط در سود مشاركت دارد :</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2"/>
          <p:cNvSpPr>
            <a:spLocks noChangeArrowheads="1"/>
          </p:cNvSpPr>
          <p:nvPr/>
        </p:nvSpPr>
        <p:spPr bwMode="auto">
          <a:xfrm>
            <a:off x="684213" y="1989138"/>
            <a:ext cx="7704137"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موقعي كه شريكي با توافق، سهم سود خود در شركت تضامني را با شخص ديگري خارج از شركت تسهيم نمايد، شخص خارج از شركت را شريك فرعي مي نامند.</a:t>
            </a:r>
          </a:p>
        </p:txBody>
      </p:sp>
      <p:sp>
        <p:nvSpPr>
          <p:cNvPr id="372739" name="Rectangle 3"/>
          <p:cNvSpPr>
            <a:spLocks noChangeArrowheads="1"/>
          </p:cNvSpPr>
          <p:nvPr/>
        </p:nvSpPr>
        <p:spPr bwMode="auto">
          <a:xfrm>
            <a:off x="5446713" y="349250"/>
            <a:ext cx="2520950" cy="701675"/>
          </a:xfrm>
          <a:prstGeom prst="rect">
            <a:avLst/>
          </a:prstGeom>
          <a:noFill/>
          <a:ln w="12700" cap="sq">
            <a:noFill/>
            <a:miter lim="800000"/>
            <a:headEnd type="none" w="sm" len="sm"/>
            <a:tailEnd type="none" w="sm" len="sm"/>
          </a:ln>
          <a:effectLst/>
        </p:spPr>
        <p:txBody>
          <a:bodyPr wrap="none">
            <a:spAutoFit/>
          </a:bodyPr>
          <a:lstStyle/>
          <a:p>
            <a:r>
              <a:rPr lang="ar-SA" sz="4000" b="1">
                <a:solidFill>
                  <a:schemeClr val="tx2"/>
                </a:solidFill>
              </a:rPr>
              <a:t>شريك فرعي :</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2"/>
          <p:cNvSpPr>
            <a:spLocks noChangeArrowheads="1"/>
          </p:cNvSpPr>
          <p:nvPr/>
        </p:nvSpPr>
        <p:spPr bwMode="auto">
          <a:xfrm>
            <a:off x="684213" y="1916113"/>
            <a:ext cx="7632700"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اين نوع شريك، شريك واقعي نبوده اما به طور لفظي يا كتبي و يا با جنبه رفتاري خودش را شريك معرفي مي نمايد، يا با آگاهي و شناخت به خودش اجازه مي دهد كه به عنوان يك شريك در شركت مطرح باشد.</a:t>
            </a:r>
          </a:p>
        </p:txBody>
      </p:sp>
      <p:sp>
        <p:nvSpPr>
          <p:cNvPr id="373763" name="Rectangle 3"/>
          <p:cNvSpPr>
            <a:spLocks noChangeArrowheads="1"/>
          </p:cNvSpPr>
          <p:nvPr/>
        </p:nvSpPr>
        <p:spPr bwMode="auto">
          <a:xfrm>
            <a:off x="4232275" y="373063"/>
            <a:ext cx="3705225" cy="671512"/>
          </a:xfrm>
          <a:prstGeom prst="rect">
            <a:avLst/>
          </a:prstGeom>
          <a:noFill/>
          <a:ln w="12700" cap="sq">
            <a:noFill/>
            <a:miter lim="800000"/>
            <a:headEnd type="none" w="sm" len="sm"/>
            <a:tailEnd type="none" w="sm" len="sm"/>
          </a:ln>
          <a:effectLst/>
        </p:spPr>
        <p:txBody>
          <a:bodyPr wrap="none">
            <a:spAutoFit/>
          </a:bodyPr>
          <a:lstStyle/>
          <a:p>
            <a:r>
              <a:rPr lang="ar-SA" sz="3800" b="1">
                <a:solidFill>
                  <a:schemeClr val="tx2"/>
                </a:solidFill>
              </a:rPr>
              <a:t>شريك لفظي يا حرفي :</a:t>
            </a:r>
            <a:endParaRPr lang="en-US" sz="3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2"/>
          <p:cNvSpPr>
            <a:spLocks noChangeArrowheads="1"/>
          </p:cNvSpPr>
          <p:nvPr/>
        </p:nvSpPr>
        <p:spPr bwMode="auto">
          <a:xfrm>
            <a:off x="3708400" y="1052513"/>
            <a:ext cx="4287838" cy="4965700"/>
          </a:xfrm>
          <a:prstGeom prst="rect">
            <a:avLst/>
          </a:prstGeom>
          <a:noFill/>
          <a:ln w="9525">
            <a:noFill/>
            <a:miter lim="800000"/>
            <a:headEnd/>
            <a:tailEnd/>
          </a:ln>
          <a:effectLst/>
        </p:spPr>
        <p:txBody>
          <a:bodyPr wrap="none" anchor="ctr">
            <a:spAutoFit/>
          </a:bodyPr>
          <a:lstStyle/>
          <a:p>
            <a:pPr marL="342900" indent="-342900" algn="just"/>
            <a:endParaRPr lang="en-US" sz="3200">
              <a:latin typeface="Times New Roman" pitchFamily="18" charset="0"/>
            </a:endParaRPr>
          </a:p>
          <a:p>
            <a:pPr marL="342900" indent="-342900" algn="just">
              <a:buFontTx/>
              <a:buAutoNum type="arabicPeriod"/>
            </a:pPr>
            <a:r>
              <a:rPr lang="fa-IR" sz="3200">
                <a:latin typeface="Times New Roman" pitchFamily="18" charset="0"/>
              </a:rPr>
              <a:t>توافقنامه يا شركتنامه</a:t>
            </a:r>
          </a:p>
          <a:p>
            <a:pPr marL="342900" indent="-342900" algn="just">
              <a:buFontTx/>
              <a:buAutoNum type="arabicPeriod"/>
            </a:pPr>
            <a:endParaRPr lang="en-US" sz="3200">
              <a:latin typeface="Times New Roman" pitchFamily="18" charset="0"/>
            </a:endParaRPr>
          </a:p>
          <a:p>
            <a:pPr marL="342900" indent="-342900" algn="just"/>
            <a:r>
              <a:rPr lang="fa-IR" sz="3200">
                <a:latin typeface="Times New Roman" pitchFamily="18" charset="0"/>
              </a:rPr>
              <a:t>2. تجارت</a:t>
            </a:r>
          </a:p>
          <a:p>
            <a:pPr marL="342900" indent="-342900" algn="just"/>
            <a:endParaRPr lang="en-US" sz="3200">
              <a:latin typeface="Times New Roman" pitchFamily="18" charset="0"/>
            </a:endParaRPr>
          </a:p>
          <a:p>
            <a:pPr marL="342900" indent="-342900" algn="just"/>
            <a:r>
              <a:rPr lang="fa-IR" sz="3200">
                <a:latin typeface="Times New Roman" pitchFamily="18" charset="0"/>
              </a:rPr>
              <a:t>3. شركاء</a:t>
            </a:r>
          </a:p>
          <a:p>
            <a:pPr marL="342900" indent="-342900" algn="just"/>
            <a:endParaRPr lang="en-US" sz="3200">
              <a:latin typeface="Times New Roman" pitchFamily="18" charset="0"/>
            </a:endParaRPr>
          </a:p>
          <a:p>
            <a:pPr marL="342900" indent="-342900" algn="just"/>
            <a:r>
              <a:rPr lang="en-US" sz="3200">
                <a:latin typeface="Times New Roman" pitchFamily="18" charset="0"/>
              </a:rPr>
              <a:t> </a:t>
            </a:r>
            <a:r>
              <a:rPr lang="fa-IR" sz="3200">
                <a:latin typeface="Times New Roman" pitchFamily="18" charset="0"/>
              </a:rPr>
              <a:t>4. تسهيم سود</a:t>
            </a:r>
          </a:p>
          <a:p>
            <a:pPr marL="342900" indent="-342900" algn="just"/>
            <a:endParaRPr lang="en-US" sz="3200">
              <a:latin typeface="Times New Roman" pitchFamily="18" charset="0"/>
            </a:endParaRPr>
          </a:p>
          <a:p>
            <a:pPr marL="342900" indent="-342900" algn="just"/>
            <a:r>
              <a:rPr lang="fa-IR" sz="3200">
                <a:latin typeface="Times New Roman" pitchFamily="18" charset="0"/>
              </a:rPr>
              <a:t>5. تضامن و نمايندگي تضميني</a:t>
            </a:r>
            <a:r>
              <a:rPr lang="en-US" sz="3200">
                <a:latin typeface="Times New Roman" pitchFamily="18" charset="0"/>
              </a:rPr>
              <a:t> </a:t>
            </a:r>
          </a:p>
        </p:txBody>
      </p:sp>
      <p:sp>
        <p:nvSpPr>
          <p:cNvPr id="374787" name="Rectangle 3"/>
          <p:cNvSpPr>
            <a:spLocks noChangeArrowheads="1"/>
          </p:cNvSpPr>
          <p:nvPr/>
        </p:nvSpPr>
        <p:spPr bwMode="auto">
          <a:xfrm>
            <a:off x="2176463" y="447675"/>
            <a:ext cx="5821362" cy="579438"/>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اساس و پايه شركت تضامني عبارتست از</a:t>
            </a:r>
            <a:r>
              <a:rPr lang="en-US" sz="32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a:spLocks noChangeArrowheads="1"/>
          </p:cNvSpPr>
          <p:nvPr/>
        </p:nvSpPr>
        <p:spPr bwMode="auto">
          <a:xfrm>
            <a:off x="684213" y="1916113"/>
            <a:ext cx="7704137"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 شركت تضامني با امضاي شركتنامه بين اشخاص يا شركاء موجوديت پيدا مي كند در واقع شركت تضامني با توافق يا بيان (توافق كتبي يا شفاهي) بين چند نفر ايجاد مي شود.</a:t>
            </a:r>
          </a:p>
        </p:txBody>
      </p:sp>
      <p:sp>
        <p:nvSpPr>
          <p:cNvPr id="375811" name="Rectangle 3"/>
          <p:cNvSpPr>
            <a:spLocks noChangeArrowheads="1"/>
          </p:cNvSpPr>
          <p:nvPr/>
        </p:nvSpPr>
        <p:spPr bwMode="auto">
          <a:xfrm>
            <a:off x="4356100" y="404813"/>
            <a:ext cx="3656013" cy="641350"/>
          </a:xfrm>
          <a:prstGeom prst="rect">
            <a:avLst/>
          </a:prstGeom>
          <a:noFill/>
          <a:ln w="12700" cap="sq">
            <a:noFill/>
            <a:miter lim="800000"/>
            <a:headEnd type="none" w="sm" len="sm"/>
            <a:tailEnd type="none" w="sm" len="sm"/>
          </a:ln>
          <a:effectLst/>
        </p:spPr>
        <p:txBody>
          <a:bodyPr wrap="none">
            <a:spAutoFit/>
          </a:bodyPr>
          <a:lstStyle/>
          <a:p>
            <a:r>
              <a:rPr lang="ar-SA" sz="3600" b="1"/>
              <a:t>توافقنامه يا شركتنامه :</a:t>
            </a:r>
            <a:endParaRPr lang="en-US" sz="3600" b="1"/>
          </a:p>
        </p:txBody>
      </p:sp>
    </p:spTree>
  </p:cSld>
  <p:clrMapOvr>
    <a:masterClrMapping/>
  </p:clrMapOvr>
  <p:transition spd="slow">
    <p:comb/>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2"/>
          <p:cNvSpPr>
            <a:spLocks noChangeArrowheads="1"/>
          </p:cNvSpPr>
          <p:nvPr/>
        </p:nvSpPr>
        <p:spPr bwMode="auto">
          <a:xfrm>
            <a:off x="611188" y="2276475"/>
            <a:ext cx="7762875" cy="1554163"/>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 شركت تضامني براي اينكه به طور قانوني فعاليت</a:t>
            </a:r>
            <a:r>
              <a:rPr lang="fa-IR" sz="3200">
                <a:latin typeface="Times New Roman" pitchFamily="18" charset="0"/>
              </a:rPr>
              <a:t> </a:t>
            </a:r>
            <a:r>
              <a:rPr lang="ar-SA" sz="3200">
                <a:latin typeface="Times New Roman" pitchFamily="18" charset="0"/>
              </a:rPr>
              <a:t>تجاري نمايد ايجاد و تشكيل مي يابد.</a:t>
            </a:r>
          </a:p>
        </p:txBody>
      </p:sp>
      <p:sp>
        <p:nvSpPr>
          <p:cNvPr id="376835" name="Rectangle 3"/>
          <p:cNvSpPr>
            <a:spLocks noChangeArrowheads="1"/>
          </p:cNvSpPr>
          <p:nvPr/>
        </p:nvSpPr>
        <p:spPr bwMode="auto">
          <a:xfrm>
            <a:off x="5940425" y="333375"/>
            <a:ext cx="1706563" cy="762000"/>
          </a:xfrm>
          <a:prstGeom prst="rect">
            <a:avLst/>
          </a:prstGeom>
          <a:noFill/>
          <a:ln w="12700" cap="sq">
            <a:noFill/>
            <a:miter lim="800000"/>
            <a:headEnd type="none" w="sm" len="sm"/>
            <a:tailEnd type="none" w="sm" len="sm"/>
          </a:ln>
          <a:effectLst/>
        </p:spPr>
        <p:txBody>
          <a:bodyPr wrap="none">
            <a:spAutoFit/>
          </a:bodyPr>
          <a:lstStyle/>
          <a:p>
            <a:r>
              <a:rPr lang="ar-SA" sz="4400" b="1">
                <a:solidFill>
                  <a:schemeClr val="tx2"/>
                </a:solidFill>
              </a:rPr>
              <a:t>تجارت :</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2"/>
          <p:cNvSpPr>
            <a:spLocks noChangeArrowheads="1"/>
          </p:cNvSpPr>
          <p:nvPr/>
        </p:nvSpPr>
        <p:spPr bwMode="auto">
          <a:xfrm>
            <a:off x="611188" y="2420938"/>
            <a:ext cx="7777162" cy="1554162"/>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شركت تضامني داراي حداقل </a:t>
            </a:r>
            <a:r>
              <a:rPr lang="ar-SA" sz="3200" u="sng">
                <a:latin typeface="Times New Roman" pitchFamily="18" charset="0"/>
              </a:rPr>
              <a:t>2</a:t>
            </a:r>
            <a:r>
              <a:rPr lang="ar-SA" sz="3200">
                <a:latin typeface="Times New Roman" pitchFamily="18" charset="0"/>
              </a:rPr>
              <a:t> نفر و حداكثر </a:t>
            </a:r>
            <a:r>
              <a:rPr lang="ar-SA" sz="3200" u="sng">
                <a:latin typeface="Times New Roman" pitchFamily="18" charset="0"/>
              </a:rPr>
              <a:t>20</a:t>
            </a:r>
            <a:r>
              <a:rPr lang="ar-SA" sz="3200">
                <a:latin typeface="Times New Roman" pitchFamily="18" charset="0"/>
              </a:rPr>
              <a:t> نفر شريك (در بعضي از كشورها) مي باشد.</a:t>
            </a:r>
          </a:p>
        </p:txBody>
      </p:sp>
      <p:sp>
        <p:nvSpPr>
          <p:cNvPr id="377859" name="Rectangle 3"/>
          <p:cNvSpPr>
            <a:spLocks noChangeArrowheads="1"/>
          </p:cNvSpPr>
          <p:nvPr/>
        </p:nvSpPr>
        <p:spPr bwMode="auto">
          <a:xfrm>
            <a:off x="5795963" y="260350"/>
            <a:ext cx="1839912" cy="823913"/>
          </a:xfrm>
          <a:prstGeom prst="rect">
            <a:avLst/>
          </a:prstGeom>
          <a:noFill/>
          <a:ln w="12700" cap="sq">
            <a:noFill/>
            <a:miter lim="800000"/>
            <a:headEnd type="none" w="sm" len="sm"/>
            <a:tailEnd type="none" w="sm" len="sm"/>
          </a:ln>
          <a:effectLst/>
        </p:spPr>
        <p:txBody>
          <a:bodyPr wrap="none">
            <a:spAutoFit/>
          </a:bodyPr>
          <a:lstStyle/>
          <a:p>
            <a:r>
              <a:rPr lang="ar-SA" sz="4800" b="1">
                <a:solidFill>
                  <a:schemeClr val="tx2"/>
                </a:solidFill>
              </a:rPr>
              <a:t>شركاء :</a:t>
            </a:r>
            <a:endParaRPr lang="en-US" sz="4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2"/>
          <p:cNvSpPr>
            <a:spLocks noChangeArrowheads="1"/>
          </p:cNvSpPr>
          <p:nvPr/>
        </p:nvSpPr>
        <p:spPr bwMode="auto">
          <a:xfrm>
            <a:off x="684213" y="2163763"/>
            <a:ext cx="7704137"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اصولا در شركت تضامني مانند ساير امور تجارتي تلاش مي شود كه منجر به كسب درآمد و سود شود تا آن را ميان شركاء به عنوان يك حق و حقوق مكتسب تسهيم نمايد گاهي ممكن است دو و يا چند شريك از زيان معاف باشند.</a:t>
            </a:r>
          </a:p>
        </p:txBody>
      </p:sp>
      <p:sp>
        <p:nvSpPr>
          <p:cNvPr id="378883" name="Rectangle 3"/>
          <p:cNvSpPr>
            <a:spLocks noChangeArrowheads="1"/>
          </p:cNvSpPr>
          <p:nvPr/>
        </p:nvSpPr>
        <p:spPr bwMode="auto">
          <a:xfrm>
            <a:off x="5614988" y="420688"/>
            <a:ext cx="2346325" cy="701675"/>
          </a:xfrm>
          <a:prstGeom prst="rect">
            <a:avLst/>
          </a:prstGeom>
          <a:noFill/>
          <a:ln w="12700" cap="sq">
            <a:noFill/>
            <a:miter lim="800000"/>
            <a:headEnd type="none" w="sm" len="sm"/>
            <a:tailEnd type="none" w="sm" len="sm"/>
          </a:ln>
          <a:effectLst/>
        </p:spPr>
        <p:txBody>
          <a:bodyPr wrap="none">
            <a:spAutoFit/>
          </a:bodyPr>
          <a:lstStyle/>
          <a:p>
            <a:r>
              <a:rPr lang="ar-SA" sz="4000" b="1">
                <a:solidFill>
                  <a:schemeClr val="tx2"/>
                </a:solidFill>
              </a:rPr>
              <a:t>تسهيم سود :</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2"/>
          <p:cNvSpPr>
            <a:spLocks noChangeArrowheads="1"/>
          </p:cNvSpPr>
          <p:nvPr/>
        </p:nvSpPr>
        <p:spPr bwMode="auto">
          <a:xfrm>
            <a:off x="684213" y="2408238"/>
            <a:ext cx="7775575"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ar-SA" sz="3200">
                <a:latin typeface="Times New Roman" pitchFamily="18" charset="0"/>
              </a:rPr>
              <a:t> تضامن ونمايندگي تضميني متقابل مهمترين اصل شركت </a:t>
            </a:r>
            <a:endParaRPr lang="en-US" sz="3200">
              <a:latin typeface="Times New Roman" pitchFamily="18" charset="0"/>
            </a:endParaRPr>
          </a:p>
          <a:p>
            <a:pPr algn="just"/>
            <a:r>
              <a:rPr lang="ar-SA" sz="3200">
                <a:latin typeface="Times New Roman" pitchFamily="18" charset="0"/>
              </a:rPr>
              <a:t>تضامني است وهر شريك دو وظيفه وكيل وموكل را در مقابل ساير شركا به عهده دارد.</a:t>
            </a:r>
          </a:p>
        </p:txBody>
      </p:sp>
      <p:sp>
        <p:nvSpPr>
          <p:cNvPr id="379907" name="Rectangle 3"/>
          <p:cNvSpPr>
            <a:spLocks noChangeArrowheads="1"/>
          </p:cNvSpPr>
          <p:nvPr/>
        </p:nvSpPr>
        <p:spPr bwMode="auto">
          <a:xfrm>
            <a:off x="3697288" y="398463"/>
            <a:ext cx="4379912" cy="641350"/>
          </a:xfrm>
          <a:prstGeom prst="rect">
            <a:avLst/>
          </a:prstGeom>
          <a:noFill/>
          <a:ln w="12700" cap="sq">
            <a:noFill/>
            <a:miter lim="800000"/>
            <a:headEnd type="none" w="sm" len="sm"/>
            <a:tailEnd type="none" w="sm" len="sm"/>
          </a:ln>
          <a:effectLst/>
        </p:spPr>
        <p:txBody>
          <a:bodyPr wrap="none">
            <a:spAutoFit/>
          </a:bodyPr>
          <a:lstStyle/>
          <a:p>
            <a:r>
              <a:rPr lang="ar-SA" sz="3600" b="1">
                <a:solidFill>
                  <a:schemeClr val="tx2"/>
                </a:solidFill>
              </a:rPr>
              <a:t>تضامن ونمايندگي تضميني :</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2"/>
          <p:cNvSpPr>
            <a:spLocks noChangeArrowheads="1"/>
          </p:cNvSpPr>
          <p:nvPr/>
        </p:nvSpPr>
        <p:spPr bwMode="auto">
          <a:xfrm>
            <a:off x="611188" y="2408238"/>
            <a:ext cx="7777162"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حساب سرمايه شركاء معادل مبلغي كه در شركتنامه قيد شده</a:t>
            </a:r>
            <a:r>
              <a:rPr lang="en-US" sz="3200">
                <a:latin typeface="Times New Roman" pitchFamily="18" charset="0"/>
              </a:rPr>
              <a:t> </a:t>
            </a:r>
            <a:r>
              <a:rPr lang="fa-IR" sz="3200">
                <a:latin typeface="Times New Roman" pitchFamily="18" charset="0"/>
              </a:rPr>
              <a:t>دردفاتر شركت ثبت مي شود.هر گونه در</a:t>
            </a:r>
            <a:r>
              <a:rPr lang="en-US" sz="3200">
                <a:latin typeface="Times New Roman" pitchFamily="18" charset="0"/>
              </a:rPr>
              <a:t>  </a:t>
            </a:r>
            <a:r>
              <a:rPr lang="fa-IR" sz="3200">
                <a:latin typeface="Times New Roman" pitchFamily="18" charset="0"/>
              </a:rPr>
              <a:t>سرمايه مي بايست در</a:t>
            </a:r>
            <a:r>
              <a:rPr lang="en-US" sz="3200">
                <a:latin typeface="Times New Roman" pitchFamily="18" charset="0"/>
              </a:rPr>
              <a:t> </a:t>
            </a:r>
            <a:r>
              <a:rPr lang="fa-IR" sz="3200">
                <a:latin typeface="Times New Roman" pitchFamily="18" charset="0"/>
              </a:rPr>
              <a:t>اداره ثبت شركتها به ثبت برسد.</a:t>
            </a:r>
            <a:r>
              <a:rPr lang="en-US" sz="3200">
                <a:latin typeface="Times New Roman" pitchFamily="18" charset="0"/>
              </a:rPr>
              <a:t> </a:t>
            </a:r>
          </a:p>
        </p:txBody>
      </p:sp>
      <p:sp>
        <p:nvSpPr>
          <p:cNvPr id="380931" name="Rectangle 3"/>
          <p:cNvSpPr>
            <a:spLocks noChangeArrowheads="1"/>
          </p:cNvSpPr>
          <p:nvPr/>
        </p:nvSpPr>
        <p:spPr bwMode="auto">
          <a:xfrm>
            <a:off x="4630738" y="469900"/>
            <a:ext cx="3381375"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سرمايه ثابت</a:t>
            </a:r>
            <a:r>
              <a:rPr lang="en-US" sz="36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2"/>
          <p:cNvSpPr>
            <a:spLocks noChangeArrowheads="1"/>
          </p:cNvSpPr>
          <p:nvPr/>
        </p:nvSpPr>
        <p:spPr bwMode="auto">
          <a:xfrm>
            <a:off x="611188" y="2406650"/>
            <a:ext cx="7848600"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سرمايه شركاء تنها شامل رقم مندرج درشركت نامه نبوده و هرگونه برداشت سهم سود و زيان و پاداش وحقوق شركاء در اين</a:t>
            </a:r>
            <a:r>
              <a:rPr lang="en-US" sz="3200">
                <a:latin typeface="Times New Roman" pitchFamily="18" charset="0"/>
              </a:rPr>
              <a:t> </a:t>
            </a:r>
            <a:r>
              <a:rPr lang="fa-IR" sz="3200">
                <a:latin typeface="Times New Roman" pitchFamily="18" charset="0"/>
              </a:rPr>
              <a:t>حساب منظور مي شود</a:t>
            </a:r>
            <a:r>
              <a:rPr lang="en-US" sz="3200">
                <a:latin typeface="Times New Roman" pitchFamily="18" charset="0"/>
              </a:rPr>
              <a:t>.</a:t>
            </a:r>
          </a:p>
        </p:txBody>
      </p:sp>
      <p:sp>
        <p:nvSpPr>
          <p:cNvPr id="381955" name="Rectangle 3"/>
          <p:cNvSpPr>
            <a:spLocks noChangeArrowheads="1"/>
          </p:cNvSpPr>
          <p:nvPr/>
        </p:nvSpPr>
        <p:spPr bwMode="auto">
          <a:xfrm>
            <a:off x="4338638" y="469900"/>
            <a:ext cx="3530600"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سرمايه متغير</a:t>
            </a:r>
            <a:r>
              <a:rPr lang="en-US" sz="36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2"/>
          <p:cNvSpPr>
            <a:spLocks noChangeArrowheads="1"/>
          </p:cNvSpPr>
          <p:nvPr/>
        </p:nvSpPr>
        <p:spPr bwMode="auto">
          <a:xfrm>
            <a:off x="684213" y="2406650"/>
            <a:ext cx="76327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براي هر يك از شركاي شركت تضامني در دفاتر حساب جداگانه اي</a:t>
            </a:r>
            <a:r>
              <a:rPr lang="en-US" sz="3200">
                <a:latin typeface="Times New Roman" pitchFamily="18" charset="0"/>
              </a:rPr>
              <a:t> </a:t>
            </a:r>
            <a:r>
              <a:rPr lang="fa-IR" sz="3200">
                <a:latin typeface="Times New Roman" pitchFamily="18" charset="0"/>
              </a:rPr>
              <a:t>تحت عنوان " حساب جاري شركاء " افتتاح مي گردد وهرگونه</a:t>
            </a:r>
            <a:r>
              <a:rPr lang="en-US" sz="3200">
                <a:latin typeface="Times New Roman" pitchFamily="18" charset="0"/>
              </a:rPr>
              <a:t> </a:t>
            </a:r>
            <a:r>
              <a:rPr lang="fa-IR" sz="3200">
                <a:latin typeface="Times New Roman" pitchFamily="18" charset="0"/>
              </a:rPr>
              <a:t>برداشت سهم سود و زيان وپاداش دراين حساب منظور مي شود.</a:t>
            </a:r>
            <a:r>
              <a:rPr lang="en-US" sz="3200">
                <a:latin typeface="Times New Roman" pitchFamily="18" charset="0"/>
              </a:rPr>
              <a:t> </a:t>
            </a:r>
          </a:p>
        </p:txBody>
      </p:sp>
      <p:sp>
        <p:nvSpPr>
          <p:cNvPr id="382979" name="Rectangle 3"/>
          <p:cNvSpPr>
            <a:spLocks noChangeArrowheads="1"/>
          </p:cNvSpPr>
          <p:nvPr/>
        </p:nvSpPr>
        <p:spPr bwMode="auto">
          <a:xfrm>
            <a:off x="4454525" y="398463"/>
            <a:ext cx="3444875"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جاري شركاء</a:t>
            </a:r>
            <a:r>
              <a:rPr lang="en-US" sz="36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2"/>
          <p:cNvSpPr>
            <a:spLocks noChangeArrowheads="1"/>
          </p:cNvSpPr>
          <p:nvPr/>
        </p:nvSpPr>
        <p:spPr bwMode="auto">
          <a:xfrm>
            <a:off x="755650" y="1920875"/>
            <a:ext cx="7561263" cy="3016250"/>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وقتي شركتهاي تضامني دچار تنگناي مالي مي شوند وشركاء</a:t>
            </a:r>
            <a:r>
              <a:rPr lang="en-US" sz="3200">
                <a:latin typeface="Times New Roman" pitchFamily="18" charset="0"/>
              </a:rPr>
              <a:t> </a:t>
            </a:r>
            <a:r>
              <a:rPr lang="fa-IR" sz="3200">
                <a:latin typeface="Times New Roman" pitchFamily="18" charset="0"/>
              </a:rPr>
              <a:t>حاضر به افزايش سرمايه نمي شوند يكي از اين شركاء با توافق</a:t>
            </a:r>
            <a:r>
              <a:rPr lang="en-US" sz="3200">
                <a:latin typeface="Times New Roman" pitchFamily="18" charset="0"/>
              </a:rPr>
              <a:t> </a:t>
            </a:r>
            <a:r>
              <a:rPr lang="fa-IR" sz="3200">
                <a:latin typeface="Times New Roman" pitchFamily="18" charset="0"/>
              </a:rPr>
              <a:t>بقيه اين مشكل را رفع مي كند و به شركت وام مي دهد و در مقابل</a:t>
            </a:r>
            <a:r>
              <a:rPr lang="en-US" sz="3200">
                <a:latin typeface="Times New Roman" pitchFamily="18" charset="0"/>
              </a:rPr>
              <a:t> </a:t>
            </a:r>
            <a:r>
              <a:rPr lang="fa-IR" sz="3200">
                <a:latin typeface="Times New Roman" pitchFamily="18" charset="0"/>
              </a:rPr>
              <a:t>سود تضمين شده اي دريافت مي كند.</a:t>
            </a:r>
            <a:r>
              <a:rPr lang="en-US" sz="3200">
                <a:latin typeface="Times New Roman" pitchFamily="18" charset="0"/>
              </a:rPr>
              <a:t> </a:t>
            </a:r>
          </a:p>
        </p:txBody>
      </p:sp>
      <p:sp>
        <p:nvSpPr>
          <p:cNvPr id="384003" name="Rectangle 3"/>
          <p:cNvSpPr>
            <a:spLocks noChangeArrowheads="1"/>
          </p:cNvSpPr>
          <p:nvPr/>
        </p:nvSpPr>
        <p:spPr bwMode="auto">
          <a:xfrm>
            <a:off x="4687888" y="349250"/>
            <a:ext cx="3251200"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حساب وام شركاء</a:t>
            </a:r>
            <a:r>
              <a:rPr lang="en-US" sz="40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2"/>
          <p:cNvSpPr>
            <a:spLocks noChangeArrowheads="1"/>
          </p:cNvSpPr>
          <p:nvPr/>
        </p:nvSpPr>
        <p:spPr bwMode="auto">
          <a:xfrm>
            <a:off x="611188" y="2406650"/>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در شركت تضامني هر ساله بخشي از سود جاري بعنوان اندوخته</a:t>
            </a:r>
            <a:r>
              <a:rPr lang="en-US" sz="3200">
                <a:latin typeface="Times New Roman" pitchFamily="18" charset="0"/>
              </a:rPr>
              <a:t> </a:t>
            </a:r>
            <a:r>
              <a:rPr lang="fa-IR" sz="3200">
                <a:latin typeface="Times New Roman" pitchFamily="18" charset="0"/>
              </a:rPr>
              <a:t>عمومي كنارگذارد مي شود كه در موقع ورود خروج شريك و يا</a:t>
            </a:r>
            <a:r>
              <a:rPr lang="en-US" sz="3200">
                <a:latin typeface="Times New Roman" pitchFamily="18" charset="0"/>
              </a:rPr>
              <a:t> </a:t>
            </a:r>
            <a:r>
              <a:rPr lang="fa-IR" sz="3200">
                <a:latin typeface="Times New Roman" pitchFamily="18" charset="0"/>
              </a:rPr>
              <a:t>انحلال اندوخته بين شركاء تسهيم مي شود.</a:t>
            </a:r>
            <a:r>
              <a:rPr lang="en-US" sz="3200">
                <a:latin typeface="Times New Roman" pitchFamily="18" charset="0"/>
              </a:rPr>
              <a:t> </a:t>
            </a:r>
          </a:p>
        </p:txBody>
      </p:sp>
      <p:sp>
        <p:nvSpPr>
          <p:cNvPr id="385027" name="Rectangle 3"/>
          <p:cNvSpPr>
            <a:spLocks noChangeArrowheads="1"/>
          </p:cNvSpPr>
          <p:nvPr/>
        </p:nvSpPr>
        <p:spPr bwMode="auto">
          <a:xfrm>
            <a:off x="4227513" y="398463"/>
            <a:ext cx="3751262"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حساب اندوخته عمومي</a:t>
            </a:r>
            <a:r>
              <a:rPr lang="en-US" sz="36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2"/>
          <p:cNvSpPr>
            <a:spLocks noChangeArrowheads="1"/>
          </p:cNvSpPr>
          <p:nvPr/>
        </p:nvSpPr>
        <p:spPr bwMode="auto">
          <a:xfrm>
            <a:off x="684213" y="2406650"/>
            <a:ext cx="7632700"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سود و زيان به نسبت سرمايه اي كه شركاء درشركت در اورده اند</a:t>
            </a:r>
            <a:r>
              <a:rPr lang="en-US" sz="3200">
                <a:latin typeface="Times New Roman" pitchFamily="18" charset="0"/>
              </a:rPr>
              <a:t> </a:t>
            </a:r>
            <a:r>
              <a:rPr lang="fa-IR" sz="3200">
                <a:latin typeface="Times New Roman" pitchFamily="18" charset="0"/>
              </a:rPr>
              <a:t>بين انها تقسيم ميگردد مگر انكه شركتنامه</a:t>
            </a:r>
            <a:r>
              <a:rPr lang="en-US" sz="3200">
                <a:latin typeface="Times New Roman" pitchFamily="18" charset="0"/>
              </a:rPr>
              <a:t>  </a:t>
            </a:r>
            <a:r>
              <a:rPr lang="fa-IR" sz="3200">
                <a:latin typeface="Times New Roman" pitchFamily="18" charset="0"/>
              </a:rPr>
              <a:t>ترتيب ديگري را معين كرده باشد .</a:t>
            </a:r>
            <a:r>
              <a:rPr lang="en-US" sz="3200">
                <a:latin typeface="Times New Roman" pitchFamily="18" charset="0"/>
              </a:rPr>
              <a:t> </a:t>
            </a:r>
          </a:p>
        </p:txBody>
      </p:sp>
      <p:sp>
        <p:nvSpPr>
          <p:cNvPr id="386051" name="Rectangle 3"/>
          <p:cNvSpPr>
            <a:spLocks noChangeArrowheads="1"/>
          </p:cNvSpPr>
          <p:nvPr/>
        </p:nvSpPr>
        <p:spPr bwMode="auto">
          <a:xfrm>
            <a:off x="4273550" y="420688"/>
            <a:ext cx="3608388"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تسهيم سود و زيان</a:t>
            </a:r>
            <a:r>
              <a:rPr lang="en-US" sz="4000" b="1">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2"/>
          <p:cNvSpPr>
            <a:spLocks noChangeArrowheads="1"/>
          </p:cNvSpPr>
          <p:nvPr/>
        </p:nvSpPr>
        <p:spPr bwMode="auto">
          <a:xfrm>
            <a:off x="684213" y="1919288"/>
            <a:ext cx="7704137" cy="3016250"/>
          </a:xfrm>
          <a:prstGeom prst="rect">
            <a:avLst/>
          </a:prstGeom>
          <a:noFill/>
          <a:ln w="9525">
            <a:noFill/>
            <a:miter lim="800000"/>
            <a:headEnd/>
            <a:tailEnd/>
          </a:ln>
          <a:effectLst/>
        </p:spPr>
        <p:txBody>
          <a:bodyPr anchor="ctr">
            <a:spAutoFit/>
          </a:bodyPr>
          <a:lstStyle/>
          <a:p>
            <a:pPr algn="just"/>
            <a:r>
              <a:rPr lang="fa-IR" sz="3200" u="sng">
                <a:latin typeface="Times New Roman" pitchFamily="18" charset="0"/>
              </a:rPr>
              <a:t>مثال1</a:t>
            </a:r>
            <a:r>
              <a:rPr lang="fa-IR" sz="3200">
                <a:latin typeface="Times New Roman" pitchFamily="18" charset="0"/>
              </a:rPr>
              <a:t>:آقايان الف و ب وج تشكيل يك شركت تضامني الف وشركاء را مي دهند و به امر تجارت كالا مي پردازند. سرمايه شركاء به</a:t>
            </a:r>
            <a:r>
              <a:rPr lang="en-US" sz="3200">
                <a:latin typeface="Times New Roman" pitchFamily="18" charset="0"/>
              </a:rPr>
              <a:t> </a:t>
            </a:r>
            <a:r>
              <a:rPr lang="fa-IR" sz="3200">
                <a:latin typeface="Times New Roman" pitchFamily="18" charset="0"/>
              </a:rPr>
              <a:t>ترتيب عبارت است از : الف 1000000 ريال ب 600000 ريال</a:t>
            </a:r>
            <a:r>
              <a:rPr lang="en-US" sz="3200">
                <a:latin typeface="Times New Roman" pitchFamily="18" charset="0"/>
              </a:rPr>
              <a:t> </a:t>
            </a:r>
            <a:r>
              <a:rPr lang="fa-IR" sz="3200">
                <a:latin typeface="Times New Roman" pitchFamily="18" charset="0"/>
              </a:rPr>
              <a:t>و ج 400000 ريال.وضعيت سرمايه آنها در تاريخ 29/12/81 به شرح زير مي باشد:</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2"/>
          <p:cNvSpPr>
            <a:spLocks noChangeArrowheads="1"/>
          </p:cNvSpPr>
          <p:nvPr/>
        </p:nvSpPr>
        <p:spPr bwMode="auto">
          <a:xfrm>
            <a:off x="4979988" y="415925"/>
            <a:ext cx="3314700" cy="701675"/>
          </a:xfrm>
          <a:prstGeom prst="rect">
            <a:avLst/>
          </a:prstGeom>
          <a:noFill/>
          <a:ln w="9525">
            <a:noFill/>
            <a:miter lim="800000"/>
            <a:headEnd/>
            <a:tailEnd/>
          </a:ln>
          <a:effectLst/>
        </p:spPr>
        <p:txBody>
          <a:bodyPr wrap="none" anchor="ctr">
            <a:spAutoFit/>
          </a:bodyPr>
          <a:lstStyle/>
          <a:p>
            <a:pPr algn="ctr" rtl="0">
              <a:tabLst>
                <a:tab pos="3676650" algn="l"/>
              </a:tabLst>
            </a:pPr>
            <a:r>
              <a:rPr lang="fa-IR" sz="4000" b="1" u="sng">
                <a:solidFill>
                  <a:schemeClr val="tx2"/>
                </a:solidFill>
                <a:latin typeface="Times New Roman" pitchFamily="18" charset="0"/>
              </a:rPr>
              <a:t>حساب سرمايه الف</a:t>
            </a:r>
            <a:endParaRPr lang="en-US" sz="4000" b="1" u="sng">
              <a:solidFill>
                <a:schemeClr val="tx2"/>
              </a:solidFill>
              <a:latin typeface="Times New Roman" pitchFamily="18" charset="0"/>
            </a:endParaRPr>
          </a:p>
        </p:txBody>
      </p:sp>
      <p:sp>
        <p:nvSpPr>
          <p:cNvPr id="388099" name="Rectangle 3"/>
          <p:cNvSpPr>
            <a:spLocks noChangeArrowheads="1"/>
          </p:cNvSpPr>
          <p:nvPr/>
        </p:nvSpPr>
        <p:spPr bwMode="auto">
          <a:xfrm>
            <a:off x="539750" y="1916113"/>
            <a:ext cx="7762875" cy="396875"/>
          </a:xfrm>
          <a:prstGeom prst="rect">
            <a:avLst/>
          </a:prstGeom>
          <a:noFill/>
          <a:ln w="9525">
            <a:noFill/>
            <a:miter lim="800000"/>
            <a:headEnd/>
            <a:tailEnd/>
          </a:ln>
          <a:effectLst/>
        </p:spPr>
        <p:txBody>
          <a:bodyPr wrap="none" anchor="ctr">
            <a:spAutoFit/>
          </a:bodyPr>
          <a:lstStyle/>
          <a:p>
            <a:r>
              <a:rPr lang="fa-IR" sz="2000" b="1">
                <a:latin typeface="Times New Roman" pitchFamily="18" charset="0"/>
              </a:rPr>
              <a:t>1/3/81 برداشت      200000              1/1/81 سرمايه اوليه               1000000</a:t>
            </a:r>
            <a:r>
              <a:rPr lang="fa-IR" sz="2000">
                <a:latin typeface="Times New Roman" pitchFamily="18" charset="0"/>
              </a:rPr>
              <a:t>  </a:t>
            </a:r>
          </a:p>
        </p:txBody>
      </p:sp>
      <p:sp>
        <p:nvSpPr>
          <p:cNvPr id="388100" name="Rectangle 4"/>
          <p:cNvSpPr>
            <a:spLocks noChangeArrowheads="1"/>
          </p:cNvSpPr>
          <p:nvPr/>
        </p:nvSpPr>
        <p:spPr bwMode="auto">
          <a:xfrm>
            <a:off x="1116013" y="2708275"/>
            <a:ext cx="7121525" cy="396875"/>
          </a:xfrm>
          <a:prstGeom prst="rect">
            <a:avLst/>
          </a:prstGeom>
          <a:noFill/>
          <a:ln w="9525">
            <a:noFill/>
            <a:miter lim="800000"/>
            <a:headEnd/>
            <a:tailEnd/>
          </a:ln>
          <a:effectLst/>
        </p:spPr>
        <p:txBody>
          <a:bodyPr wrap="none" anchor="ctr">
            <a:spAutoFit/>
          </a:bodyPr>
          <a:lstStyle/>
          <a:p>
            <a:pPr rtl="0"/>
            <a:r>
              <a:rPr lang="en-US" sz="2000" b="1">
                <a:latin typeface="Times New Roman" pitchFamily="18" charset="0"/>
              </a:rPr>
              <a:t>100000        </a:t>
            </a:r>
            <a:r>
              <a:rPr lang="fa-IR" sz="2000" b="1">
                <a:latin typeface="Times New Roman" pitchFamily="18" charset="0"/>
              </a:rPr>
              <a:t>1/9/81 سرمايه گذاري مجدد</a:t>
            </a:r>
            <a:r>
              <a:rPr lang="en-US" sz="2000" b="1">
                <a:latin typeface="Times New Roman" pitchFamily="18" charset="0"/>
              </a:rPr>
              <a:t>               </a:t>
            </a:r>
            <a:r>
              <a:rPr lang="fa-IR" sz="2000" b="1">
                <a:latin typeface="Times New Roman" pitchFamily="18" charset="0"/>
              </a:rPr>
              <a:t>200000</a:t>
            </a:r>
            <a:r>
              <a:rPr lang="en-US" sz="2000" b="1">
                <a:latin typeface="Times New Roman" pitchFamily="18" charset="0"/>
              </a:rPr>
              <a:t> </a:t>
            </a:r>
            <a:r>
              <a:rPr lang="fa-IR" sz="2000" b="1">
                <a:latin typeface="Times New Roman" pitchFamily="18" charset="0"/>
              </a:rPr>
              <a:t>برداشت</a:t>
            </a:r>
            <a:r>
              <a:rPr lang="en-US" sz="2000" b="1">
                <a:latin typeface="Times New Roman" pitchFamily="18" charset="0"/>
              </a:rPr>
              <a:t> 81/7/1</a:t>
            </a:r>
            <a:r>
              <a:rPr lang="en-US" sz="2000">
                <a:latin typeface="Times New Roman" pitchFamily="18" charset="0"/>
              </a:rPr>
              <a:t> </a:t>
            </a:r>
          </a:p>
        </p:txBody>
      </p:sp>
      <p:sp>
        <p:nvSpPr>
          <p:cNvPr id="388101" name="Rectangle 5"/>
          <p:cNvSpPr>
            <a:spLocks noChangeArrowheads="1"/>
          </p:cNvSpPr>
          <p:nvPr/>
        </p:nvSpPr>
        <p:spPr bwMode="auto">
          <a:xfrm>
            <a:off x="1295400" y="3352800"/>
            <a:ext cx="3657600" cy="366713"/>
          </a:xfrm>
          <a:prstGeom prst="rect">
            <a:avLst/>
          </a:prstGeom>
          <a:noFill/>
          <a:ln w="9525">
            <a:noFill/>
            <a:miter lim="800000"/>
            <a:headEnd/>
            <a:tailEnd/>
          </a:ln>
          <a:effectLst/>
        </p:spPr>
        <p:txBody>
          <a:bodyPr anchor="ctr">
            <a:spAutoFit/>
          </a:bodyPr>
          <a:lstStyle/>
          <a:p>
            <a:pPr rtl="0"/>
            <a:r>
              <a:rPr lang="fa-IR" b="1" u="sng">
                <a:latin typeface="Times New Roman" pitchFamily="18" charset="0"/>
              </a:rPr>
              <a:t>100000</a:t>
            </a:r>
            <a:r>
              <a:rPr lang="en-US" b="1" u="sng">
                <a:latin typeface="Times New Roman" pitchFamily="18" charset="0"/>
              </a:rPr>
              <a:t>    </a:t>
            </a:r>
            <a:r>
              <a:rPr lang="fa-IR" b="1" u="sng">
                <a:latin typeface="Times New Roman" pitchFamily="18" charset="0"/>
              </a:rPr>
              <a:t>سرمايه گذاري مجدد</a:t>
            </a:r>
            <a:r>
              <a:rPr lang="en-US" b="1" u="sng">
                <a:latin typeface="Times New Roman" pitchFamily="18" charset="0"/>
              </a:rPr>
              <a:t>   81/10/1</a:t>
            </a:r>
            <a:r>
              <a:rPr lang="en-US" u="sng">
                <a:latin typeface="Times New Roman" pitchFamily="18" charset="0"/>
              </a:rPr>
              <a:t>                                                                                                      </a:t>
            </a:r>
          </a:p>
        </p:txBody>
      </p:sp>
      <p:sp>
        <p:nvSpPr>
          <p:cNvPr id="388102" name="Rectangle 6"/>
          <p:cNvSpPr>
            <a:spLocks noChangeArrowheads="1"/>
          </p:cNvSpPr>
          <p:nvPr/>
        </p:nvSpPr>
        <p:spPr bwMode="auto">
          <a:xfrm>
            <a:off x="1295400" y="3795713"/>
            <a:ext cx="6705600" cy="671512"/>
          </a:xfrm>
          <a:prstGeom prst="rect">
            <a:avLst/>
          </a:prstGeom>
          <a:noFill/>
          <a:ln w="9525">
            <a:noFill/>
            <a:miter lim="800000"/>
            <a:headEnd/>
            <a:tailEnd/>
          </a:ln>
          <a:effectLst/>
        </p:spPr>
        <p:txBody>
          <a:bodyPr anchor="ctr">
            <a:spAutoFit/>
          </a:bodyPr>
          <a:lstStyle/>
          <a:p>
            <a:r>
              <a:rPr lang="fa-IR" sz="2000" b="1">
                <a:latin typeface="Times New Roman" pitchFamily="18" charset="0"/>
              </a:rPr>
              <a:t>                  400000           </a:t>
            </a:r>
            <a:r>
              <a:rPr lang="en-US" sz="2000">
                <a:latin typeface="Times New Roman" pitchFamily="18" charset="0"/>
              </a:rPr>
              <a:t>                          </a:t>
            </a:r>
          </a:p>
          <a:p>
            <a:r>
              <a:rPr lang="fa-IR" b="1">
                <a:latin typeface="Times New Roman" pitchFamily="18" charset="0"/>
              </a:rPr>
              <a:t>	</a:t>
            </a:r>
            <a:endParaRPr lang="en-US" b="1">
              <a:latin typeface="Times New Roman" pitchFamily="18" charset="0"/>
            </a:endParaRPr>
          </a:p>
        </p:txBody>
      </p:sp>
      <p:sp>
        <p:nvSpPr>
          <p:cNvPr id="388103" name="Rectangle 7"/>
          <p:cNvSpPr>
            <a:spLocks noChangeArrowheads="1"/>
          </p:cNvSpPr>
          <p:nvPr/>
        </p:nvSpPr>
        <p:spPr bwMode="auto">
          <a:xfrm>
            <a:off x="1447800" y="3886200"/>
            <a:ext cx="1041400" cy="366713"/>
          </a:xfrm>
          <a:prstGeom prst="rect">
            <a:avLst/>
          </a:prstGeom>
          <a:noFill/>
          <a:ln w="9525">
            <a:noFill/>
            <a:miter lim="800000"/>
            <a:headEnd/>
            <a:tailEnd/>
          </a:ln>
          <a:effectLst/>
        </p:spPr>
        <p:txBody>
          <a:bodyPr wrap="none">
            <a:spAutoFit/>
          </a:bodyPr>
          <a:lstStyle/>
          <a:p>
            <a:r>
              <a:rPr lang="en-US">
                <a:latin typeface="Times New Roman" pitchFamily="18" charset="0"/>
              </a:rPr>
              <a:t> </a:t>
            </a:r>
            <a:r>
              <a:rPr lang="en-US" b="1">
                <a:latin typeface="Times New Roman" pitchFamily="18" charset="0"/>
              </a:rPr>
              <a:t>1200000</a:t>
            </a:r>
          </a:p>
        </p:txBody>
      </p:sp>
      <p:sp>
        <p:nvSpPr>
          <p:cNvPr id="388104" name="Rectangle 8"/>
          <p:cNvSpPr>
            <a:spLocks noChangeArrowheads="1"/>
          </p:cNvSpPr>
          <p:nvPr/>
        </p:nvSpPr>
        <p:spPr bwMode="auto">
          <a:xfrm>
            <a:off x="4191000" y="3810000"/>
            <a:ext cx="506413" cy="366713"/>
          </a:xfrm>
          <a:prstGeom prst="rect">
            <a:avLst/>
          </a:prstGeom>
          <a:noFill/>
          <a:ln w="9525">
            <a:noFill/>
            <a:miter lim="800000"/>
            <a:headEnd/>
            <a:tailEnd/>
          </a:ln>
          <a:effectLst/>
        </p:spPr>
        <p:txBody>
          <a:bodyPr wrap="none">
            <a:spAutoFit/>
          </a:bodyPr>
          <a:lstStyle/>
          <a:p>
            <a:r>
              <a:rPr lang="fa-IR" b="1">
                <a:latin typeface="Times New Roman" pitchFamily="18" charset="0"/>
              </a:rPr>
              <a:t>جمع</a:t>
            </a:r>
            <a:endParaRPr lang="en-US" b="1">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2"/>
          <p:cNvSpPr>
            <a:spLocks noChangeArrowheads="1"/>
          </p:cNvSpPr>
          <p:nvPr/>
        </p:nvSpPr>
        <p:spPr bwMode="auto">
          <a:xfrm>
            <a:off x="4356100" y="-315913"/>
            <a:ext cx="3781425" cy="1311276"/>
          </a:xfrm>
          <a:prstGeom prst="rect">
            <a:avLst/>
          </a:prstGeom>
          <a:noFill/>
          <a:ln w="9525">
            <a:noFill/>
            <a:miter lim="800000"/>
            <a:headEnd/>
            <a:tailEnd/>
          </a:ln>
          <a:effectLst/>
        </p:spPr>
        <p:txBody>
          <a:bodyPr anchor="ctr">
            <a:spAutoFit/>
          </a:bodyPr>
          <a:lstStyle/>
          <a:p>
            <a:r>
              <a:rPr lang="fa-IR" sz="4000" u="sng">
                <a:latin typeface="Times New Roman" pitchFamily="18" charset="0"/>
              </a:rPr>
              <a:t>                           </a:t>
            </a:r>
            <a:r>
              <a:rPr lang="fa-IR" sz="4000" b="1" u="sng">
                <a:latin typeface="Times New Roman" pitchFamily="18" charset="0"/>
              </a:rPr>
              <a:t>حساب سرمايه ب</a:t>
            </a:r>
            <a:r>
              <a:rPr lang="en-US" sz="4000" u="sng">
                <a:latin typeface="Times New Roman" pitchFamily="18" charset="0"/>
              </a:rPr>
              <a:t> </a:t>
            </a:r>
          </a:p>
        </p:txBody>
      </p:sp>
      <p:sp>
        <p:nvSpPr>
          <p:cNvPr id="389123" name="Rectangle 3"/>
          <p:cNvSpPr>
            <a:spLocks noChangeArrowheads="1"/>
          </p:cNvSpPr>
          <p:nvPr/>
        </p:nvSpPr>
        <p:spPr bwMode="auto">
          <a:xfrm>
            <a:off x="7315200" y="1828800"/>
            <a:ext cx="882650" cy="366713"/>
          </a:xfrm>
          <a:prstGeom prst="rect">
            <a:avLst/>
          </a:prstGeom>
          <a:noFill/>
          <a:ln w="9525">
            <a:noFill/>
            <a:miter lim="800000"/>
            <a:headEnd/>
            <a:tailEnd/>
          </a:ln>
          <a:effectLst/>
        </p:spPr>
        <p:txBody>
          <a:bodyPr wrap="none" anchor="ctr">
            <a:spAutoFit/>
          </a:bodyPr>
          <a:lstStyle/>
          <a:p>
            <a:pPr algn="l" rtl="0">
              <a:tabLst>
                <a:tab pos="1371600" algn="l"/>
                <a:tab pos="2181225" algn="l"/>
                <a:tab pos="2247900" algn="l"/>
                <a:tab pos="2400300" algn="l"/>
                <a:tab pos="2743200" algn="ctr"/>
                <a:tab pos="2962275" algn="l"/>
                <a:tab pos="3124200" algn="l"/>
                <a:tab pos="5486400" algn="r"/>
              </a:tabLst>
            </a:pPr>
            <a:r>
              <a:rPr lang="en-US" b="1">
                <a:latin typeface="Times New Roman" pitchFamily="18" charset="0"/>
              </a:rPr>
              <a:t>81/10/1</a:t>
            </a:r>
          </a:p>
        </p:txBody>
      </p:sp>
      <p:sp>
        <p:nvSpPr>
          <p:cNvPr id="389124" name="Rectangle 4"/>
          <p:cNvSpPr>
            <a:spLocks noChangeArrowheads="1"/>
          </p:cNvSpPr>
          <p:nvPr/>
        </p:nvSpPr>
        <p:spPr bwMode="auto">
          <a:xfrm>
            <a:off x="6477000" y="1828800"/>
            <a:ext cx="817563"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برداشت</a:t>
            </a:r>
            <a:r>
              <a:rPr lang="en-US">
                <a:latin typeface="Times New Roman" pitchFamily="18" charset="0"/>
              </a:rPr>
              <a:t> </a:t>
            </a:r>
          </a:p>
        </p:txBody>
      </p:sp>
      <p:sp>
        <p:nvSpPr>
          <p:cNvPr id="389125" name="Rectangle 5"/>
          <p:cNvSpPr>
            <a:spLocks noChangeArrowheads="1"/>
          </p:cNvSpPr>
          <p:nvPr/>
        </p:nvSpPr>
        <p:spPr bwMode="auto">
          <a:xfrm>
            <a:off x="5019675" y="1828800"/>
            <a:ext cx="1012825"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100000</a:t>
            </a:r>
            <a:r>
              <a:rPr lang="en-US">
                <a:latin typeface="Times New Roman" pitchFamily="18" charset="0"/>
              </a:rPr>
              <a:t> </a:t>
            </a:r>
          </a:p>
        </p:txBody>
      </p:sp>
      <p:sp>
        <p:nvSpPr>
          <p:cNvPr id="389126" name="Rectangle 6"/>
          <p:cNvSpPr>
            <a:spLocks noChangeArrowheads="1"/>
          </p:cNvSpPr>
          <p:nvPr/>
        </p:nvSpPr>
        <p:spPr bwMode="auto">
          <a:xfrm>
            <a:off x="3194050" y="1828800"/>
            <a:ext cx="1009650" cy="366713"/>
          </a:xfrm>
          <a:prstGeom prst="rect">
            <a:avLst/>
          </a:prstGeom>
          <a:noFill/>
          <a:ln w="9525">
            <a:noFill/>
            <a:miter lim="800000"/>
            <a:headEnd/>
            <a:tailEnd/>
          </a:ln>
          <a:effectLst/>
        </p:spPr>
        <p:txBody>
          <a:bodyPr wrap="none" anchor="ctr">
            <a:spAutoFit/>
          </a:bodyPr>
          <a:lstStyle/>
          <a:p>
            <a:r>
              <a:rPr lang="fa-IR">
                <a:latin typeface="Times New Roman" pitchFamily="18" charset="0"/>
              </a:rPr>
              <a:t>  </a:t>
            </a:r>
            <a:r>
              <a:rPr lang="fa-IR" b="1">
                <a:latin typeface="Times New Roman" pitchFamily="18" charset="0"/>
              </a:rPr>
              <a:t>1/1/81</a:t>
            </a:r>
            <a:r>
              <a:rPr lang="en-US">
                <a:latin typeface="Times New Roman" pitchFamily="18" charset="0"/>
              </a:rPr>
              <a:t> </a:t>
            </a:r>
          </a:p>
        </p:txBody>
      </p:sp>
      <p:sp>
        <p:nvSpPr>
          <p:cNvPr id="389127" name="Rectangle 7"/>
          <p:cNvSpPr>
            <a:spLocks noChangeArrowheads="1"/>
          </p:cNvSpPr>
          <p:nvPr/>
        </p:nvSpPr>
        <p:spPr bwMode="auto">
          <a:xfrm>
            <a:off x="523875" y="1828800"/>
            <a:ext cx="2873375"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سرمايه اوليه              600000</a:t>
            </a:r>
            <a:r>
              <a:rPr lang="en-US">
                <a:latin typeface="Times New Roman" pitchFamily="18" charset="0"/>
              </a:rPr>
              <a:t> </a:t>
            </a:r>
          </a:p>
        </p:txBody>
      </p:sp>
      <p:sp>
        <p:nvSpPr>
          <p:cNvPr id="389128" name="Rectangle 8"/>
          <p:cNvSpPr>
            <a:spLocks noChangeArrowheads="1"/>
          </p:cNvSpPr>
          <p:nvPr/>
        </p:nvSpPr>
        <p:spPr bwMode="auto">
          <a:xfrm>
            <a:off x="2514600" y="2362200"/>
            <a:ext cx="1600200" cy="641350"/>
          </a:xfrm>
          <a:prstGeom prst="rect">
            <a:avLst/>
          </a:prstGeom>
          <a:noFill/>
          <a:ln w="9525">
            <a:noFill/>
            <a:miter lim="800000"/>
            <a:headEnd/>
            <a:tailEnd/>
          </a:ln>
          <a:effectLst/>
        </p:spPr>
        <p:txBody>
          <a:bodyPr anchor="ctr">
            <a:spAutoFit/>
          </a:bodyPr>
          <a:lstStyle/>
          <a:p>
            <a:r>
              <a:rPr lang="fa-IR" b="1">
                <a:latin typeface="Times New Roman" pitchFamily="18" charset="0"/>
              </a:rPr>
              <a:t>1/2/81</a:t>
            </a:r>
            <a:r>
              <a:rPr lang="en-US">
                <a:latin typeface="Times New Roman" pitchFamily="18" charset="0"/>
              </a:rPr>
              <a:t>    </a:t>
            </a:r>
            <a:r>
              <a:rPr lang="fa-IR">
                <a:latin typeface="Times New Roman" pitchFamily="18" charset="0"/>
              </a:rPr>
              <a:t>                                                  </a:t>
            </a:r>
            <a:r>
              <a:rPr lang="en-US">
                <a:latin typeface="Times New Roman" pitchFamily="18" charset="0"/>
              </a:rPr>
              <a:t> </a:t>
            </a:r>
          </a:p>
        </p:txBody>
      </p:sp>
      <p:sp>
        <p:nvSpPr>
          <p:cNvPr id="389129" name="Rectangle 9"/>
          <p:cNvSpPr>
            <a:spLocks noChangeArrowheads="1"/>
          </p:cNvSpPr>
          <p:nvPr/>
        </p:nvSpPr>
        <p:spPr bwMode="auto">
          <a:xfrm>
            <a:off x="371475" y="2362200"/>
            <a:ext cx="3017838" cy="366713"/>
          </a:xfrm>
          <a:prstGeom prst="rect">
            <a:avLst/>
          </a:prstGeom>
          <a:noFill/>
          <a:ln w="9525">
            <a:noFill/>
            <a:miter lim="800000"/>
            <a:headEnd/>
            <a:tailEnd/>
          </a:ln>
          <a:effectLst/>
        </p:spPr>
        <p:txBody>
          <a:bodyPr wrap="none" anchor="ctr">
            <a:spAutoFit/>
          </a:bodyPr>
          <a:lstStyle/>
          <a:p>
            <a:r>
              <a:rPr lang="fa-IR" b="1">
                <a:latin typeface="Times New Roman" pitchFamily="18" charset="0"/>
              </a:rPr>
              <a:t>سرمايه گذاري مجدد        300000</a:t>
            </a:r>
            <a:r>
              <a:rPr lang="en-US">
                <a:latin typeface="Times New Roman" pitchFamily="18" charset="0"/>
              </a:rPr>
              <a:t> </a:t>
            </a:r>
          </a:p>
        </p:txBody>
      </p:sp>
      <p:sp>
        <p:nvSpPr>
          <p:cNvPr id="389130" name="Rectangle 10"/>
          <p:cNvSpPr>
            <a:spLocks noChangeArrowheads="1"/>
          </p:cNvSpPr>
          <p:nvPr/>
        </p:nvSpPr>
        <p:spPr bwMode="auto">
          <a:xfrm>
            <a:off x="363538" y="2971800"/>
            <a:ext cx="3787775" cy="366713"/>
          </a:xfrm>
          <a:prstGeom prst="rect">
            <a:avLst/>
          </a:prstGeom>
          <a:noFill/>
          <a:ln w="9525">
            <a:noFill/>
            <a:miter lim="800000"/>
            <a:headEnd/>
            <a:tailEnd/>
          </a:ln>
          <a:effectLst/>
        </p:spPr>
        <p:txBody>
          <a:bodyPr wrap="none" anchor="ctr">
            <a:spAutoFit/>
          </a:bodyPr>
          <a:lstStyle/>
          <a:p>
            <a:r>
              <a:rPr lang="fa-IR" u="sng">
                <a:latin typeface="Times New Roman" pitchFamily="18" charset="0"/>
              </a:rPr>
              <a:t> </a:t>
            </a:r>
            <a:r>
              <a:rPr lang="fa-IR" b="1" u="sng">
                <a:latin typeface="Times New Roman" pitchFamily="18" charset="0"/>
              </a:rPr>
              <a:t>1/11/81 سرمايه گذاري مجدد      200000</a:t>
            </a:r>
            <a:r>
              <a:rPr lang="en-US" u="sng">
                <a:latin typeface="Times New Roman" pitchFamily="18" charset="0"/>
              </a:rPr>
              <a:t> </a:t>
            </a:r>
          </a:p>
        </p:txBody>
      </p:sp>
      <p:sp>
        <p:nvSpPr>
          <p:cNvPr id="389131" name="Rectangle 11"/>
          <p:cNvSpPr>
            <a:spLocks noChangeArrowheads="1"/>
          </p:cNvSpPr>
          <p:nvPr/>
        </p:nvSpPr>
        <p:spPr bwMode="auto">
          <a:xfrm>
            <a:off x="469900" y="3581400"/>
            <a:ext cx="5778500" cy="366713"/>
          </a:xfrm>
          <a:prstGeom prst="rect">
            <a:avLst/>
          </a:prstGeom>
          <a:noFill/>
          <a:ln w="9525">
            <a:noFill/>
            <a:miter lim="800000"/>
            <a:headEnd/>
            <a:tailEnd/>
          </a:ln>
          <a:effectLst/>
        </p:spPr>
        <p:txBody>
          <a:bodyPr anchor="ctr">
            <a:spAutoFit/>
          </a:bodyPr>
          <a:lstStyle/>
          <a:p>
            <a:pPr rtl="0"/>
            <a:r>
              <a:rPr lang="en-US">
                <a:latin typeface="Times New Roman" pitchFamily="18" charset="0"/>
              </a:rPr>
              <a:t> </a:t>
            </a:r>
            <a:r>
              <a:rPr lang="en-US" b="1">
                <a:latin typeface="Times New Roman" pitchFamily="18" charset="0"/>
              </a:rPr>
              <a:t>1100000                </a:t>
            </a:r>
            <a:r>
              <a:rPr lang="fa-IR" b="1">
                <a:latin typeface="Times New Roman" pitchFamily="18" charset="0"/>
              </a:rPr>
              <a:t>                </a:t>
            </a:r>
            <a:r>
              <a:rPr lang="en-US" b="1">
                <a:latin typeface="Times New Roman" pitchFamily="18" charset="0"/>
              </a:rPr>
              <a:t>         </a:t>
            </a:r>
            <a:r>
              <a:rPr lang="fa-IR" b="1">
                <a:latin typeface="Times New Roman" pitchFamily="18" charset="0"/>
              </a:rPr>
              <a:t>  </a:t>
            </a:r>
            <a:r>
              <a:rPr lang="en-US" b="1">
                <a:latin typeface="Times New Roman" pitchFamily="18" charset="0"/>
              </a:rPr>
              <a:t>              </a:t>
            </a:r>
            <a:r>
              <a:rPr lang="fa-IR" b="1">
                <a:latin typeface="Times New Roman" pitchFamily="18" charset="0"/>
              </a:rPr>
              <a:t> </a:t>
            </a:r>
            <a:r>
              <a:rPr lang="en-US" b="1">
                <a:latin typeface="Times New Roman" pitchFamily="18" charset="0"/>
              </a:rPr>
              <a:t>         </a:t>
            </a:r>
            <a:r>
              <a:rPr lang="fa-IR" b="1">
                <a:latin typeface="Times New Roman" pitchFamily="18" charset="0"/>
              </a:rPr>
              <a:t>100000</a:t>
            </a:r>
            <a:r>
              <a:rPr lang="en-US">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2"/>
          <p:cNvSpPr>
            <a:spLocks noChangeArrowheads="1"/>
          </p:cNvSpPr>
          <p:nvPr/>
        </p:nvSpPr>
        <p:spPr bwMode="auto">
          <a:xfrm>
            <a:off x="5370513" y="488950"/>
            <a:ext cx="2994025" cy="701675"/>
          </a:xfrm>
          <a:prstGeom prst="rect">
            <a:avLst/>
          </a:prstGeom>
          <a:noFill/>
          <a:ln w="9525">
            <a:noFill/>
            <a:miter lim="800000"/>
            <a:headEnd/>
            <a:tailEnd/>
          </a:ln>
          <a:effectLst/>
        </p:spPr>
        <p:txBody>
          <a:bodyPr wrap="none" anchor="ctr">
            <a:spAutoFit/>
          </a:bodyPr>
          <a:lstStyle/>
          <a:p>
            <a:pPr algn="ctr" rtl="0"/>
            <a:r>
              <a:rPr lang="fa-IR" sz="4000" b="1" u="sng">
                <a:solidFill>
                  <a:schemeClr val="tx2"/>
                </a:solidFill>
                <a:latin typeface="Times New Roman" pitchFamily="18" charset="0"/>
              </a:rPr>
              <a:t>حساب سرمايه ج</a:t>
            </a:r>
            <a:endParaRPr lang="en-US" sz="4000" b="1" u="sng">
              <a:solidFill>
                <a:schemeClr val="tx2"/>
              </a:solidFill>
              <a:latin typeface="Times New Roman" pitchFamily="18" charset="0"/>
            </a:endParaRPr>
          </a:p>
        </p:txBody>
      </p:sp>
      <p:sp>
        <p:nvSpPr>
          <p:cNvPr id="390147" name="Rectangle 3"/>
          <p:cNvSpPr>
            <a:spLocks noChangeArrowheads="1"/>
          </p:cNvSpPr>
          <p:nvPr/>
        </p:nvSpPr>
        <p:spPr bwMode="auto">
          <a:xfrm>
            <a:off x="2133600" y="1905000"/>
            <a:ext cx="4741863" cy="579438"/>
          </a:xfrm>
          <a:prstGeom prst="rect">
            <a:avLst/>
          </a:prstGeom>
          <a:noFill/>
          <a:ln w="9525">
            <a:noFill/>
            <a:miter lim="800000"/>
            <a:headEnd/>
            <a:tailEnd/>
          </a:ln>
          <a:effectLst/>
        </p:spPr>
        <p:txBody>
          <a:bodyPr wrap="none" anchor="ctr">
            <a:spAutoFit/>
          </a:bodyPr>
          <a:lstStyle/>
          <a:p>
            <a:pPr algn="l" rtl="0"/>
            <a:r>
              <a:rPr lang="fa-IR" sz="3200" b="1" u="sng">
                <a:latin typeface="Times New Roman" pitchFamily="18" charset="0"/>
              </a:rPr>
              <a:t>1/1/81 سرمايه اوليه              </a:t>
            </a:r>
            <a:endParaRPr lang="en-US" sz="3200" b="1" u="sng">
              <a:latin typeface="Times New Roman" pitchFamily="18" charset="0"/>
            </a:endParaRPr>
          </a:p>
        </p:txBody>
      </p:sp>
      <p:sp>
        <p:nvSpPr>
          <p:cNvPr id="390148" name="Rectangle 4"/>
          <p:cNvSpPr>
            <a:spLocks noChangeArrowheads="1"/>
          </p:cNvSpPr>
          <p:nvPr/>
        </p:nvSpPr>
        <p:spPr bwMode="auto">
          <a:xfrm>
            <a:off x="1371600" y="2225675"/>
            <a:ext cx="1879600" cy="1066800"/>
          </a:xfrm>
          <a:prstGeom prst="rect">
            <a:avLst/>
          </a:prstGeom>
          <a:noFill/>
          <a:ln w="9525">
            <a:noFill/>
            <a:miter lim="800000"/>
            <a:headEnd/>
            <a:tailEnd/>
          </a:ln>
          <a:effectLst/>
        </p:spPr>
        <p:txBody>
          <a:bodyPr anchor="ctr">
            <a:spAutoFit/>
          </a:bodyPr>
          <a:lstStyle/>
          <a:p>
            <a:pPr algn="l" rtl="0"/>
            <a:r>
              <a:rPr lang="en-US" sz="3200">
                <a:latin typeface="Times New Roman" pitchFamily="18" charset="0"/>
              </a:rPr>
              <a:t>                               </a:t>
            </a:r>
            <a:r>
              <a:rPr lang="fa-IR" sz="3200" b="1">
                <a:latin typeface="Times New Roman" pitchFamily="18" charset="0"/>
              </a:rPr>
              <a:t>400000</a:t>
            </a:r>
            <a:r>
              <a:rPr lang="en-US" sz="3200">
                <a:latin typeface="Times New Roman" pitchFamily="18" charset="0"/>
              </a:rPr>
              <a:t>    </a:t>
            </a:r>
          </a:p>
        </p:txBody>
      </p:sp>
      <p:sp>
        <p:nvSpPr>
          <p:cNvPr id="390149" name="Rectangle 5"/>
          <p:cNvSpPr>
            <a:spLocks noChangeArrowheads="1"/>
          </p:cNvSpPr>
          <p:nvPr/>
        </p:nvSpPr>
        <p:spPr bwMode="auto">
          <a:xfrm>
            <a:off x="704850" y="1905000"/>
            <a:ext cx="1657350" cy="579438"/>
          </a:xfrm>
          <a:prstGeom prst="rect">
            <a:avLst/>
          </a:prstGeom>
          <a:noFill/>
          <a:ln w="9525">
            <a:noFill/>
            <a:miter lim="800000"/>
            <a:headEnd/>
            <a:tailEnd/>
          </a:ln>
          <a:effectLst/>
        </p:spPr>
        <p:txBody>
          <a:bodyPr wrap="none">
            <a:spAutoFit/>
          </a:bodyPr>
          <a:lstStyle/>
          <a:p>
            <a:r>
              <a:rPr lang="en-US" sz="3200" u="sng">
                <a:latin typeface="Times New Roman" pitchFamily="18" charset="0"/>
              </a:rPr>
              <a:t> </a:t>
            </a:r>
            <a:r>
              <a:rPr lang="fa-IR" sz="3200" b="1" u="sng">
                <a:latin typeface="Times New Roman" pitchFamily="18" charset="0"/>
              </a:rPr>
              <a:t>400000</a:t>
            </a:r>
            <a:endParaRPr lang="en-US" sz="3200" b="1" u="sng">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2"/>
          <p:cNvSpPr>
            <a:spLocks noChangeArrowheads="1"/>
          </p:cNvSpPr>
          <p:nvPr/>
        </p:nvSpPr>
        <p:spPr bwMode="auto">
          <a:xfrm>
            <a:off x="611188" y="2408238"/>
            <a:ext cx="7777162"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حالت اول:تقسيم سودوزيان درشركت به طورمساوي صورت پذيرد</a:t>
            </a:r>
            <a:r>
              <a:rPr lang="en-US" sz="3200">
                <a:latin typeface="Times New Roman" pitchFamily="18" charset="0"/>
              </a:rPr>
              <a:t> </a:t>
            </a:r>
            <a:r>
              <a:rPr lang="fa-IR" sz="3200">
                <a:latin typeface="Times New Roman" pitchFamily="18" charset="0"/>
              </a:rPr>
              <a:t>به فرض انكه سودخالص حاصل ازعمليات شركت2400000 ريال</a:t>
            </a:r>
            <a:r>
              <a:rPr lang="en-US" sz="3200">
                <a:latin typeface="Times New Roman" pitchFamily="18" charset="0"/>
              </a:rPr>
              <a:t> </a:t>
            </a:r>
            <a:r>
              <a:rPr lang="fa-IR" sz="3200">
                <a:latin typeface="Times New Roman" pitchFamily="18" charset="0"/>
              </a:rPr>
              <a:t>باشد نحوه ثبت دردفاتر شركت به شرح زيراست</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Rectangle 2"/>
          <p:cNvSpPr>
            <a:spLocks noChangeArrowheads="1"/>
          </p:cNvSpPr>
          <p:nvPr/>
        </p:nvSpPr>
        <p:spPr bwMode="auto">
          <a:xfrm>
            <a:off x="755650" y="1484313"/>
            <a:ext cx="7561263" cy="4473575"/>
          </a:xfrm>
          <a:prstGeom prst="rect">
            <a:avLst/>
          </a:prstGeom>
          <a:noFill/>
          <a:ln w="9525">
            <a:noFill/>
            <a:miter lim="800000"/>
            <a:headEnd/>
            <a:tailEnd/>
          </a:ln>
          <a:effectLst/>
        </p:spPr>
        <p:txBody>
          <a:bodyPr anchor="ctr">
            <a:spAutoFit/>
          </a:bodyPr>
          <a:lstStyle/>
          <a:p>
            <a:pPr algn="ctr">
              <a:tabLst>
                <a:tab pos="3771900" algn="l"/>
                <a:tab pos="4629150" algn="l"/>
                <a:tab pos="5486400" algn="r"/>
              </a:tabLst>
            </a:pPr>
            <a:r>
              <a:rPr lang="fa-IR" sz="2400" b="1">
                <a:latin typeface="Times New Roman" pitchFamily="18" charset="0"/>
              </a:rPr>
              <a:t>جواب)</a:t>
            </a:r>
            <a:endParaRPr lang="en-US" sz="2400" b="1">
              <a:latin typeface="Times New Roman" pitchFamily="18" charset="0"/>
            </a:endParaRPr>
          </a:p>
          <a:p>
            <a:pPr algn="ctr">
              <a:tabLst>
                <a:tab pos="3771900" algn="l"/>
                <a:tab pos="4629150" algn="l"/>
                <a:tab pos="5486400" algn="r"/>
              </a:tabLst>
            </a:pPr>
            <a:r>
              <a:rPr lang="fa-IR" sz="2400" b="1">
                <a:latin typeface="Times New Roman" pitchFamily="18" charset="0"/>
              </a:rPr>
              <a:t>حساب سودوزيان</a:t>
            </a:r>
            <a:r>
              <a:rPr lang="en-US" sz="2400" b="1">
                <a:latin typeface="Times New Roman" pitchFamily="18" charset="0"/>
              </a:rPr>
              <a:t>          </a:t>
            </a:r>
            <a:r>
              <a:rPr lang="fa-IR" sz="2400" b="1">
                <a:latin typeface="Times New Roman" pitchFamily="18" charset="0"/>
              </a:rPr>
              <a:t>2400000</a:t>
            </a: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حساب سرمايه الف</a:t>
            </a:r>
            <a:r>
              <a:rPr lang="en-US" sz="2400" b="1">
                <a:latin typeface="Times New Roman" pitchFamily="18" charset="0"/>
              </a:rPr>
              <a:t>             </a:t>
            </a:r>
            <a:r>
              <a:rPr lang="fa-IR" sz="2400" b="1">
                <a:latin typeface="Times New Roman" pitchFamily="18" charset="0"/>
              </a:rPr>
              <a:t>800000</a:t>
            </a: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حساب سرمايه ب</a:t>
            </a:r>
            <a:r>
              <a:rPr lang="en-US" sz="2400" b="1">
                <a:latin typeface="Times New Roman" pitchFamily="18" charset="0"/>
              </a:rPr>
              <a:t>               </a:t>
            </a:r>
            <a:r>
              <a:rPr lang="fa-IR" sz="2400" b="1">
                <a:latin typeface="Times New Roman" pitchFamily="18" charset="0"/>
              </a:rPr>
              <a:t>800000</a:t>
            </a: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         حساب سرمايه ج           </a:t>
            </a:r>
            <a:r>
              <a:rPr lang="en-US" sz="2400" b="1">
                <a:latin typeface="Times New Roman" pitchFamily="18" charset="0"/>
              </a:rPr>
              <a:t>                 800000 </a:t>
            </a:r>
            <a:r>
              <a:rPr lang="fa-IR" sz="2400" b="1">
                <a:latin typeface="Times New Roman" pitchFamily="18" charset="0"/>
              </a:rPr>
              <a:t>  </a:t>
            </a: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تقسيم سود به نسبت مساوي بين شركاء</a:t>
            </a:r>
            <a:endParaRPr lang="en-US" sz="2400" b="1">
              <a:latin typeface="Times New Roman" pitchFamily="18" charset="0"/>
            </a:endParaRPr>
          </a:p>
          <a:p>
            <a:pPr algn="ctr">
              <a:tabLst>
                <a:tab pos="3771900" algn="l"/>
                <a:tab pos="4629150" algn="l"/>
                <a:tab pos="5486400" algn="r"/>
              </a:tabLst>
            </a:pPr>
            <a:endParaRPr lang="en-US" sz="2400" b="1">
              <a:latin typeface="Times New Roman" pitchFamily="18" charset="0"/>
            </a:endParaRPr>
          </a:p>
          <a:p>
            <a:pPr algn="ctr">
              <a:tabLst>
                <a:tab pos="3771900" algn="l"/>
                <a:tab pos="4629150" algn="l"/>
                <a:tab pos="5486400" algn="r"/>
              </a:tabLst>
            </a:pPr>
            <a:r>
              <a:rPr lang="en-US" sz="2400" b="1">
                <a:latin typeface="Times New Roman" pitchFamily="18" charset="0"/>
              </a:rPr>
              <a:t>    </a:t>
            </a:r>
            <a:r>
              <a:rPr lang="fa-IR" sz="2400" b="1">
                <a:latin typeface="Times New Roman" pitchFamily="18" charset="0"/>
              </a:rPr>
              <a:t>سهم هر يك ازشركاء                        800000=3 / 2400000 </a:t>
            </a:r>
          </a:p>
        </p:txBody>
      </p:sp>
    </p:spTree>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2"/>
          <p:cNvSpPr>
            <a:spLocks noChangeArrowheads="1"/>
          </p:cNvSpPr>
          <p:nvPr/>
        </p:nvSpPr>
        <p:spPr bwMode="auto">
          <a:xfrm>
            <a:off x="684213" y="2163763"/>
            <a:ext cx="7632700" cy="2528887"/>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حالت دوم:تقسيم سود وزيان در شركت به يك نسبت معيني صورت</a:t>
            </a:r>
            <a:r>
              <a:rPr lang="en-US" sz="3200">
                <a:latin typeface="Times New Roman" pitchFamily="18" charset="0"/>
              </a:rPr>
              <a:t> </a:t>
            </a:r>
            <a:r>
              <a:rPr lang="fa-IR" sz="3200">
                <a:latin typeface="Times New Roman" pitchFamily="18" charset="0"/>
              </a:rPr>
              <a:t>پذيرد فرض كنيم تسهيم سود وزيان در شركت فوق الذكر به ترتيب</a:t>
            </a:r>
            <a:r>
              <a:rPr lang="en-US" sz="3200">
                <a:latin typeface="Times New Roman" pitchFamily="18" charset="0"/>
              </a:rPr>
              <a:t> </a:t>
            </a:r>
            <a:r>
              <a:rPr lang="fa-IR" sz="3200">
                <a:latin typeface="Times New Roman" pitchFamily="18" charset="0"/>
              </a:rPr>
              <a:t>الف 2 وب 2 وج 1 باشد نحوه ثبت چنين خواهد بود</a:t>
            </a:r>
            <a:r>
              <a:rPr lang="en-US" sz="3200">
                <a:latin typeface="Times New Roman" pitchFamily="18" charset="0"/>
              </a:rPr>
              <a:t>:</a:t>
            </a:r>
          </a:p>
          <a:p>
            <a:pPr algn="just" rtl="0" eaLnBrk="0" hangingPunct="0"/>
            <a:endParaRPr lang="en-US" sz="3200"/>
          </a:p>
        </p:txBody>
      </p:sp>
    </p:spTree>
  </p:cSld>
  <p:clrMapOvr>
    <a:masterClrMapping/>
  </p:clrMapOvr>
  <p:transition spd="slow">
    <p:comb/>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Rectangle 2"/>
          <p:cNvSpPr>
            <a:spLocks noChangeArrowheads="1"/>
          </p:cNvSpPr>
          <p:nvPr/>
        </p:nvSpPr>
        <p:spPr bwMode="auto">
          <a:xfrm>
            <a:off x="755650" y="1841500"/>
            <a:ext cx="7632700" cy="3508375"/>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جواب)</a:t>
            </a:r>
            <a:endParaRPr lang="en-US" sz="2800">
              <a:latin typeface="Times New Roman" pitchFamily="18" charset="0"/>
            </a:endParaRPr>
          </a:p>
          <a:p>
            <a:pPr algn="ctr"/>
            <a:r>
              <a:rPr lang="fa-IR" sz="2800" b="1">
                <a:latin typeface="Times New Roman" pitchFamily="18" charset="0"/>
              </a:rPr>
              <a:t>حساب سود و زيان</a:t>
            </a:r>
            <a:r>
              <a:rPr lang="en-US" sz="2800" b="1">
                <a:latin typeface="Times New Roman" pitchFamily="18" charset="0"/>
              </a:rPr>
              <a:t>              </a:t>
            </a:r>
            <a:r>
              <a:rPr lang="fa-IR" sz="2800" b="1">
                <a:latin typeface="Times New Roman" pitchFamily="18" charset="0"/>
              </a:rPr>
              <a:t>2400000</a:t>
            </a:r>
            <a:r>
              <a:rPr lang="en-US" sz="2800" b="1">
                <a:latin typeface="Times New Roman" pitchFamily="18" charset="0"/>
              </a:rPr>
              <a:t> </a:t>
            </a:r>
            <a:endParaRPr lang="en-US" sz="2800">
              <a:latin typeface="Times New Roman" pitchFamily="18" charset="0"/>
            </a:endParaRPr>
          </a:p>
          <a:p>
            <a:pPr algn="ctr"/>
            <a:r>
              <a:rPr lang="en-US"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a:t>
            </a:r>
            <a:r>
              <a:rPr lang="en-US" sz="2800" b="1">
                <a:latin typeface="Times New Roman" pitchFamily="18" charset="0"/>
              </a:rPr>
              <a:t>                       </a:t>
            </a:r>
            <a:r>
              <a:rPr lang="fa-IR" sz="2800" b="1">
                <a:latin typeface="Times New Roman" pitchFamily="18" charset="0"/>
              </a:rPr>
              <a:t>حساب سرمايه الف</a:t>
            </a:r>
            <a:r>
              <a:rPr lang="en-US" sz="2800" b="1">
                <a:latin typeface="Times New Roman" pitchFamily="18" charset="0"/>
              </a:rPr>
              <a:t>            </a:t>
            </a:r>
            <a:r>
              <a:rPr lang="fa-IR" sz="2800" b="1">
                <a:latin typeface="Times New Roman" pitchFamily="18" charset="0"/>
              </a:rPr>
              <a:t>960000</a:t>
            </a:r>
            <a:r>
              <a:rPr lang="en-US" sz="2800" b="1">
                <a:latin typeface="Times New Roman" pitchFamily="18" charset="0"/>
              </a:rPr>
              <a:t>                           </a:t>
            </a:r>
            <a:endParaRPr lang="en-US" sz="2800">
              <a:latin typeface="Times New Roman" pitchFamily="18" charset="0"/>
            </a:endParaRPr>
          </a:p>
          <a:p>
            <a:pPr algn="ctr"/>
            <a:r>
              <a:rPr lang="en-US" sz="2800" b="1">
                <a:latin typeface="Times New Roman" pitchFamily="18" charset="0"/>
              </a:rPr>
              <a:t> </a:t>
            </a:r>
            <a:r>
              <a:rPr lang="fa-IR" sz="2800" b="1">
                <a:latin typeface="Times New Roman" pitchFamily="18" charset="0"/>
              </a:rPr>
              <a:t>حساب سرمايه ب</a:t>
            </a:r>
            <a:r>
              <a:rPr lang="en-US" sz="2800" b="1">
                <a:latin typeface="Times New Roman" pitchFamily="18" charset="0"/>
              </a:rPr>
              <a:t>                </a:t>
            </a:r>
            <a:r>
              <a:rPr lang="fa-IR" sz="2800" b="1">
                <a:latin typeface="Times New Roman" pitchFamily="18" charset="0"/>
              </a:rPr>
              <a:t>960000</a:t>
            </a:r>
            <a:r>
              <a:rPr lang="en-US" sz="2800" b="1">
                <a:latin typeface="Times New Roman" pitchFamily="18" charset="0"/>
              </a:rPr>
              <a:t>   </a:t>
            </a:r>
            <a:endParaRPr lang="fa-IR" sz="2800" b="1">
              <a:latin typeface="Times New Roman" pitchFamily="18" charset="0"/>
            </a:endParaRPr>
          </a:p>
          <a:p>
            <a:pPr algn="ctr"/>
            <a:r>
              <a:rPr lang="en-US"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حساب سرمايه ج                480000</a:t>
            </a:r>
            <a:r>
              <a:rPr lang="fa-IR">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2"/>
          <p:cNvSpPr>
            <a:spLocks noChangeArrowheads="1"/>
          </p:cNvSpPr>
          <p:nvPr/>
        </p:nvSpPr>
        <p:spPr bwMode="auto">
          <a:xfrm>
            <a:off x="611188" y="1341438"/>
            <a:ext cx="7848600" cy="4478337"/>
          </a:xfrm>
          <a:prstGeom prst="rect">
            <a:avLst/>
          </a:prstGeom>
          <a:noFill/>
          <a:ln w="9525">
            <a:noFill/>
            <a:miter lim="800000"/>
            <a:headEnd/>
            <a:tailEnd/>
          </a:ln>
          <a:effectLst/>
        </p:spPr>
        <p:txBody>
          <a:bodyPr anchor="ctr">
            <a:spAutoFit/>
          </a:bodyPr>
          <a:lstStyle/>
          <a:p>
            <a:pPr indent="457200" algn="ctr"/>
            <a:r>
              <a:rPr lang="fa-IR" sz="3200" b="1">
                <a:latin typeface="Times New Roman" pitchFamily="18" charset="0"/>
              </a:rPr>
              <a:t>جواب)</a:t>
            </a:r>
            <a:endParaRPr lang="en-US" sz="3200">
              <a:latin typeface="Times New Roman" pitchFamily="18" charset="0"/>
            </a:endParaRPr>
          </a:p>
          <a:p>
            <a:pPr indent="457200" algn="ctr"/>
            <a:r>
              <a:rPr lang="en-US" sz="3200" b="1">
                <a:latin typeface="Times New Roman" pitchFamily="18" charset="0"/>
              </a:rPr>
              <a:t>                                                          </a:t>
            </a:r>
            <a:r>
              <a:rPr lang="fa-IR" sz="3200" b="1">
                <a:latin typeface="Times New Roman" pitchFamily="18" charset="0"/>
              </a:rPr>
              <a:t>5=1+2+2</a:t>
            </a:r>
            <a:endParaRPr lang="en-US" sz="3200">
              <a:latin typeface="Times New Roman" pitchFamily="18" charset="0"/>
            </a:endParaRPr>
          </a:p>
          <a:p>
            <a:pPr indent="457200" algn="ctr"/>
            <a:r>
              <a:rPr lang="fa-IR" sz="3200" b="1">
                <a:latin typeface="Times New Roman" pitchFamily="18" charset="0"/>
              </a:rPr>
              <a:t>سهم الف</a:t>
            </a:r>
            <a:r>
              <a:rPr lang="en-US" sz="3200" b="1">
                <a:latin typeface="Times New Roman" pitchFamily="18" charset="0"/>
              </a:rPr>
              <a:t>                           </a:t>
            </a:r>
            <a:r>
              <a:rPr lang="fa-IR" sz="3200" b="1">
                <a:latin typeface="Times New Roman" pitchFamily="18" charset="0"/>
              </a:rPr>
              <a:t>960000=5/2*2400000</a:t>
            </a:r>
            <a:endParaRPr lang="en-US" sz="3200">
              <a:latin typeface="Times New Roman" pitchFamily="18" charset="0"/>
            </a:endParaRPr>
          </a:p>
          <a:p>
            <a:pPr indent="457200" algn="ctr"/>
            <a:r>
              <a:rPr lang="fa-IR" sz="3200" b="1">
                <a:latin typeface="Times New Roman" pitchFamily="18" charset="0"/>
              </a:rPr>
              <a:t>سهم ب</a:t>
            </a:r>
            <a:r>
              <a:rPr lang="en-US" sz="3200" b="1">
                <a:latin typeface="Times New Roman" pitchFamily="18" charset="0"/>
              </a:rPr>
              <a:t>                             </a:t>
            </a:r>
            <a:r>
              <a:rPr lang="fa-IR" sz="3200" b="1">
                <a:latin typeface="Times New Roman" pitchFamily="18" charset="0"/>
              </a:rPr>
              <a:t>960000=5/2*2400000</a:t>
            </a:r>
            <a:endParaRPr lang="en-US" sz="3200">
              <a:latin typeface="Times New Roman" pitchFamily="18" charset="0"/>
            </a:endParaRPr>
          </a:p>
          <a:p>
            <a:pPr indent="457200" algn="ctr"/>
            <a:r>
              <a:rPr lang="fa-IR" sz="3200" b="1">
                <a:latin typeface="Times New Roman" pitchFamily="18" charset="0"/>
              </a:rPr>
              <a:t>سهم ج</a:t>
            </a:r>
            <a:r>
              <a:rPr lang="en-US" sz="3200" b="1">
                <a:latin typeface="Times New Roman" pitchFamily="18" charset="0"/>
              </a:rPr>
              <a:t>                             </a:t>
            </a:r>
            <a:r>
              <a:rPr lang="fa-IR" sz="3200" b="1">
                <a:latin typeface="Times New Roman" pitchFamily="18" charset="0"/>
              </a:rPr>
              <a:t>480000=5/1*2400000</a:t>
            </a:r>
            <a:endParaRPr lang="en-US" sz="3200" b="1">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2"/>
          <p:cNvSpPr>
            <a:spLocks noChangeArrowheads="1"/>
          </p:cNvSpPr>
          <p:nvPr/>
        </p:nvSpPr>
        <p:spPr bwMode="auto">
          <a:xfrm>
            <a:off x="684213" y="2195513"/>
            <a:ext cx="7704137" cy="252888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حالت اول :تسهيم سود وزيان در شركت به نسبت مساوي صورت مي پذيرد</a:t>
            </a:r>
            <a:r>
              <a:rPr lang="en-US" sz="3200">
                <a:latin typeface="Times New Roman" pitchFamily="18" charset="0"/>
              </a:rPr>
              <a:t>.</a:t>
            </a:r>
          </a:p>
          <a:p>
            <a:pPr algn="just"/>
            <a:r>
              <a:rPr lang="fa-IR" sz="3200">
                <a:latin typeface="Times New Roman" pitchFamily="18" charset="0"/>
              </a:rPr>
              <a:t>حالت دوم :تسهيم سود وزيان به يك نسبت معين صورت مي پذيرد.</a:t>
            </a:r>
            <a:r>
              <a:rPr lang="en-US" sz="3200">
                <a:latin typeface="Times New Roman" pitchFamily="18" charset="0"/>
              </a:rPr>
              <a:t> </a:t>
            </a:r>
          </a:p>
        </p:txBody>
      </p:sp>
      <p:sp>
        <p:nvSpPr>
          <p:cNvPr id="396291" name="Rectangle 3"/>
          <p:cNvSpPr>
            <a:spLocks noChangeArrowheads="1"/>
          </p:cNvSpPr>
          <p:nvPr/>
        </p:nvSpPr>
        <p:spPr bwMode="auto">
          <a:xfrm>
            <a:off x="4551363" y="469900"/>
            <a:ext cx="3394075" cy="641350"/>
          </a:xfrm>
          <a:prstGeom prst="rect">
            <a:avLst/>
          </a:prstGeom>
          <a:noFill/>
          <a:ln w="12700" cap="sq">
            <a:noFill/>
            <a:miter lim="800000"/>
            <a:headEnd type="none" w="sm" len="sm"/>
            <a:tailEnd type="none" w="sm" len="sm"/>
          </a:ln>
          <a:effectLst/>
        </p:spPr>
        <p:txBody>
          <a:bodyPr wrap="none">
            <a:spAutoFit/>
          </a:bodyPr>
          <a:lstStyle/>
          <a:p>
            <a:r>
              <a:rPr lang="en-US" sz="3600">
                <a:solidFill>
                  <a:schemeClr val="tx2"/>
                </a:solidFill>
              </a:rPr>
              <a:t> </a:t>
            </a:r>
            <a:r>
              <a:rPr lang="fa-IR" sz="3600" b="1">
                <a:solidFill>
                  <a:schemeClr val="tx2"/>
                </a:solidFill>
              </a:rPr>
              <a:t>تسهيم سود و زيان</a:t>
            </a:r>
            <a:r>
              <a:rPr lang="en-US" sz="3600" b="1">
                <a:solidFill>
                  <a:schemeClr val="tx2"/>
                </a:solidFill>
              </a:rPr>
              <a:t>:</a:t>
            </a:r>
            <a:r>
              <a:rPr lang="en-US" sz="3600">
                <a:solidFill>
                  <a:schemeClr val="tx2"/>
                </a:solidFill>
              </a:rPr>
              <a:t> </a:t>
            </a:r>
          </a:p>
        </p:txBody>
      </p:sp>
    </p:spTree>
  </p:cSld>
  <p:clrMapOvr>
    <a:masterClrMapping/>
  </p:clrMapOvr>
  <p:transition spd="slow">
    <p:comb/>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2"/>
          <p:cNvSpPr>
            <a:spLocks noChangeArrowheads="1"/>
          </p:cNvSpPr>
          <p:nvPr/>
        </p:nvSpPr>
        <p:spPr bwMode="auto">
          <a:xfrm>
            <a:off x="684213" y="2305050"/>
            <a:ext cx="7704137" cy="3016250"/>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تقسيم سود و زيان درشركت به نسبت سرمايه صورت پذيرد تعيين</a:t>
            </a:r>
            <a:r>
              <a:rPr lang="en-US" sz="3200">
                <a:latin typeface="Times New Roman" pitchFamily="18" charset="0"/>
              </a:rPr>
              <a:t> </a:t>
            </a:r>
            <a:r>
              <a:rPr lang="fa-IR" sz="3200">
                <a:latin typeface="Times New Roman" pitchFamily="18" charset="0"/>
              </a:rPr>
              <a:t>ميزان سرمايه براي تسهيم سود و زيان سه حالت دارد</a:t>
            </a:r>
            <a:r>
              <a:rPr lang="en-US" sz="3200">
                <a:latin typeface="Times New Roman" pitchFamily="18" charset="0"/>
              </a:rPr>
              <a:t> .</a:t>
            </a:r>
          </a:p>
          <a:p>
            <a:pPr algn="just"/>
            <a:r>
              <a:rPr lang="fa-IR" sz="3200">
                <a:latin typeface="Times New Roman" pitchFamily="18" charset="0"/>
              </a:rPr>
              <a:t>1.به نسبت سرمايه اوليه شركاء</a:t>
            </a:r>
            <a:endParaRPr lang="en-US" sz="3200">
              <a:latin typeface="Times New Roman" pitchFamily="18" charset="0"/>
            </a:endParaRPr>
          </a:p>
          <a:p>
            <a:pPr algn="just"/>
            <a:r>
              <a:rPr lang="fa-IR" sz="3200">
                <a:latin typeface="Times New Roman" pitchFamily="18" charset="0"/>
              </a:rPr>
              <a:t>2.به نسبت پايان دوره مالي</a:t>
            </a:r>
            <a:r>
              <a:rPr lang="en-US" sz="3200">
                <a:latin typeface="Times New Roman" pitchFamily="18" charset="0"/>
              </a:rPr>
              <a:t> </a:t>
            </a:r>
          </a:p>
          <a:p>
            <a:pPr algn="just"/>
            <a:r>
              <a:rPr lang="fa-IR" sz="3200">
                <a:latin typeface="Times New Roman" pitchFamily="18" charset="0"/>
              </a:rPr>
              <a:t>3.به نسبت ميانگين سرمايه ها</a:t>
            </a:r>
            <a:r>
              <a:rPr lang="en-US" sz="3200">
                <a:latin typeface="Times New Roman" pitchFamily="18" charset="0"/>
              </a:rPr>
              <a:t> </a:t>
            </a:r>
          </a:p>
        </p:txBody>
      </p:sp>
      <p:sp>
        <p:nvSpPr>
          <p:cNvPr id="397315" name="Rectangle 3"/>
          <p:cNvSpPr>
            <a:spLocks noChangeArrowheads="1"/>
          </p:cNvSpPr>
          <p:nvPr/>
        </p:nvSpPr>
        <p:spPr bwMode="auto">
          <a:xfrm>
            <a:off x="3203575" y="469900"/>
            <a:ext cx="4795838"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حالت سوم تسهيم سود و زيان</a:t>
            </a:r>
            <a:r>
              <a:rPr lang="en-US" sz="3600" b="1">
                <a:solidFill>
                  <a:schemeClr val="tx2"/>
                </a:solidFill>
              </a:rPr>
              <a:t>:</a:t>
            </a:r>
          </a:p>
        </p:txBody>
      </p:sp>
    </p:spTree>
  </p:cSld>
  <p:clrMapOvr>
    <a:masterClrMapping/>
  </p:clrMapOvr>
  <p:transition spd="slow">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Rectangle 2"/>
          <p:cNvSpPr>
            <a:spLocks noChangeArrowheads="1"/>
          </p:cNvSpPr>
          <p:nvPr/>
        </p:nvSpPr>
        <p:spPr bwMode="auto">
          <a:xfrm>
            <a:off x="684213" y="2428875"/>
            <a:ext cx="7632700" cy="2528888"/>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اگر سرمايه شركاء نامساوي باشد وتقسيم سود و زيان بين انها به طور مساوي صورت گيرد در صورت تساوي ساير شرايط  حق شريكي كه سرمايه زيادتري دارد از بين مي رود براي رفع اين مشكل به سرمايه شركاء سود تضمين شده داده مي شود.</a:t>
            </a:r>
          </a:p>
        </p:txBody>
      </p:sp>
      <p:sp>
        <p:nvSpPr>
          <p:cNvPr id="398339" name="Rectangle 3"/>
          <p:cNvSpPr>
            <a:spLocks noChangeArrowheads="1"/>
          </p:cNvSpPr>
          <p:nvPr/>
        </p:nvSpPr>
        <p:spPr bwMode="auto">
          <a:xfrm>
            <a:off x="3919538" y="469900"/>
            <a:ext cx="4078287"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سود تضمين شده سرمايه:</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2"/>
          <p:cNvSpPr>
            <a:spLocks noChangeArrowheads="1"/>
          </p:cNvSpPr>
          <p:nvPr/>
        </p:nvSpPr>
        <p:spPr bwMode="auto">
          <a:xfrm>
            <a:off x="539750" y="1779588"/>
            <a:ext cx="7920038" cy="3292475"/>
          </a:xfrm>
          <a:prstGeom prst="rect">
            <a:avLst/>
          </a:prstGeom>
          <a:noFill/>
          <a:ln w="9525">
            <a:noFill/>
            <a:miter lim="800000"/>
            <a:headEnd/>
            <a:tailEnd/>
          </a:ln>
          <a:effectLst/>
        </p:spPr>
        <p:txBody>
          <a:bodyPr anchor="ctr">
            <a:spAutoFit/>
          </a:bodyPr>
          <a:lstStyle/>
          <a:p>
            <a:pPr algn="just"/>
            <a:r>
              <a:rPr lang="fa-IR" sz="3000">
                <a:latin typeface="Times New Roman" pitchFamily="18" charset="0"/>
              </a:rPr>
              <a:t>مثال2:در شركت تضامني احمد وشركاء سود و زيان به نسبت احمد 5/2 ومحمود 5/2 و حامد 5/1 انجام مي گيرد.سرمايه شركاء به ترتيب 1000000 ريال و 800000 ريال و700000 ريال مي باشد .</a:t>
            </a:r>
            <a:endParaRPr lang="en-US" sz="3000">
              <a:latin typeface="Times New Roman" pitchFamily="18" charset="0"/>
            </a:endParaRPr>
          </a:p>
          <a:p>
            <a:pPr algn="just"/>
            <a:r>
              <a:rPr lang="fa-IR" sz="3000">
                <a:latin typeface="Times New Roman" pitchFamily="18" charset="0"/>
              </a:rPr>
              <a:t>درسال7</a:t>
            </a:r>
            <a:r>
              <a:rPr lang="en-US" sz="3000">
                <a:latin typeface="Times New Roman" pitchFamily="18" charset="0"/>
              </a:rPr>
              <a:t>x</a:t>
            </a:r>
            <a:r>
              <a:rPr lang="fa-IR" sz="3000">
                <a:latin typeface="Times New Roman" pitchFamily="18" charset="0"/>
              </a:rPr>
              <a:t>13 سود خالص 2000000 ريال مي باشد.به سرمايه شركاء12% سود تضمين شدهداذه مي شود مطلوب است تقسيم سودوزيان شركت:</a:t>
            </a:r>
          </a:p>
        </p:txBody>
      </p:sp>
    </p:spTree>
  </p:cSld>
  <p:clrMapOvr>
    <a:masterClrMapping/>
  </p:clrMapOvr>
  <p:transition spd="slow">
    <p:comb/>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0386" name="Rectangle 2"/>
          <p:cNvSpPr>
            <a:spLocks noChangeArrowheads="1"/>
          </p:cNvSpPr>
          <p:nvPr/>
        </p:nvSpPr>
        <p:spPr bwMode="auto">
          <a:xfrm>
            <a:off x="611188" y="1677988"/>
            <a:ext cx="7848600" cy="3503612"/>
          </a:xfrm>
          <a:prstGeom prst="rect">
            <a:avLst/>
          </a:prstGeom>
          <a:noFill/>
          <a:ln w="9525">
            <a:noFill/>
            <a:miter lim="800000"/>
            <a:headEnd/>
            <a:tailEnd/>
          </a:ln>
          <a:effectLst/>
        </p:spPr>
        <p:txBody>
          <a:bodyPr anchor="ctr">
            <a:spAutoFit/>
          </a:bodyPr>
          <a:lstStyle/>
          <a:p>
            <a:pPr algn="ctr"/>
            <a:r>
              <a:rPr lang="fa-IR" sz="3200" b="1">
                <a:latin typeface="Times New Roman" pitchFamily="18" charset="0"/>
              </a:rPr>
              <a:t>جواب)</a:t>
            </a:r>
            <a:endParaRPr lang="en-US" sz="3200">
              <a:latin typeface="Times New Roman" pitchFamily="18" charset="0"/>
            </a:endParaRPr>
          </a:p>
          <a:p>
            <a:pPr algn="ctr"/>
            <a:r>
              <a:rPr lang="fa-IR" sz="3200" b="1">
                <a:latin typeface="Times New Roman" pitchFamily="18" charset="0"/>
              </a:rPr>
              <a:t>سود تضمين شده سهم احمد         120000=12%*1000000</a:t>
            </a:r>
            <a:endParaRPr lang="en-US" sz="3200">
              <a:latin typeface="Times New Roman" pitchFamily="18" charset="0"/>
            </a:endParaRPr>
          </a:p>
          <a:p>
            <a:pPr algn="ctr"/>
            <a:r>
              <a:rPr lang="fa-IR" sz="3200" b="1">
                <a:latin typeface="Times New Roman" pitchFamily="18" charset="0"/>
              </a:rPr>
              <a:t>سود تضمين شده سهم محمود          96000=12%*800000</a:t>
            </a:r>
            <a:endParaRPr lang="en-US" sz="3200">
              <a:latin typeface="Times New Roman" pitchFamily="18" charset="0"/>
            </a:endParaRPr>
          </a:p>
          <a:p>
            <a:pPr algn="ctr"/>
            <a:r>
              <a:rPr lang="fa-IR" sz="3200" b="1">
                <a:latin typeface="Times New Roman" pitchFamily="18" charset="0"/>
              </a:rPr>
              <a:t>سود تضمين شده سهم حامد            84000=12%*700000</a:t>
            </a:r>
          </a:p>
        </p:txBody>
      </p:sp>
    </p:spTree>
  </p:cSld>
  <p:clrMapOvr>
    <a:masterClrMapping/>
  </p:clrMapOvr>
  <p:transition spd="slow">
    <p:comb/>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1410" name="Rectangle 2"/>
          <p:cNvSpPr>
            <a:spLocks noChangeArrowheads="1"/>
          </p:cNvSpPr>
          <p:nvPr/>
        </p:nvSpPr>
        <p:spPr bwMode="auto">
          <a:xfrm>
            <a:off x="611188" y="1628775"/>
            <a:ext cx="7777162" cy="4206875"/>
          </a:xfrm>
          <a:prstGeom prst="rect">
            <a:avLst/>
          </a:prstGeom>
          <a:noFill/>
          <a:ln w="9525">
            <a:noFill/>
            <a:miter lim="800000"/>
            <a:headEnd/>
            <a:tailEnd/>
          </a:ln>
          <a:effectLst/>
        </p:spPr>
        <p:txBody>
          <a:bodyPr anchor="ctr">
            <a:spAutoFit/>
          </a:bodyPr>
          <a:lstStyle/>
          <a:p>
            <a:pPr algn="ctr"/>
            <a:r>
              <a:rPr lang="fa-IR" sz="3000" b="1">
                <a:latin typeface="Times New Roman" pitchFamily="18" charset="0"/>
              </a:rPr>
              <a:t>سود تضمين شده شركاء  300000=84000+96000+120000بقيه سود                             2100000=300000-2400000</a:t>
            </a:r>
            <a:endParaRPr lang="en-US" sz="3000">
              <a:latin typeface="Times New Roman" pitchFamily="18" charset="0"/>
            </a:endParaRPr>
          </a:p>
          <a:p>
            <a:pPr algn="ctr"/>
            <a:r>
              <a:rPr lang="fa-IR" sz="3000" b="1">
                <a:latin typeface="Times New Roman" pitchFamily="18" charset="0"/>
              </a:rPr>
              <a:t>سود سهم احمد                              840000=5/2*2100000</a:t>
            </a:r>
            <a:endParaRPr lang="en-US" sz="3000">
              <a:latin typeface="Times New Roman" pitchFamily="18" charset="0"/>
            </a:endParaRPr>
          </a:p>
          <a:p>
            <a:pPr algn="ctr"/>
            <a:r>
              <a:rPr lang="fa-IR" sz="3000" b="1">
                <a:latin typeface="Times New Roman" pitchFamily="18" charset="0"/>
              </a:rPr>
              <a:t>سود سهم محمود                            840000=5/2*2100000    </a:t>
            </a:r>
            <a:endParaRPr lang="en-US" sz="3000">
              <a:latin typeface="Times New Roman" pitchFamily="18" charset="0"/>
            </a:endParaRPr>
          </a:p>
          <a:p>
            <a:pPr algn="ctr"/>
            <a:r>
              <a:rPr lang="fa-IR" sz="3000" b="1">
                <a:latin typeface="Times New Roman" pitchFamily="18" charset="0"/>
              </a:rPr>
              <a:t>سود سهم حامد                              420000=5/1*2100000</a:t>
            </a:r>
            <a:r>
              <a:rPr lang="fa-IR" sz="30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2434" name="Rectangle 2"/>
          <p:cNvSpPr>
            <a:spLocks noChangeArrowheads="1"/>
          </p:cNvSpPr>
          <p:nvPr/>
        </p:nvSpPr>
        <p:spPr bwMode="auto">
          <a:xfrm>
            <a:off x="4114800" y="928688"/>
            <a:ext cx="3124200" cy="1066800"/>
          </a:xfrm>
          <a:prstGeom prst="rect">
            <a:avLst/>
          </a:prstGeom>
          <a:noFill/>
          <a:ln w="9525">
            <a:noFill/>
            <a:miter lim="800000"/>
            <a:headEnd/>
            <a:tailEnd/>
          </a:ln>
          <a:effectLst/>
        </p:spPr>
        <p:txBody>
          <a:bodyPr anchor="ctr">
            <a:spAutoFit/>
          </a:bodyPr>
          <a:lstStyle/>
          <a:p>
            <a:pPr indent="457200" algn="ctr"/>
            <a:endParaRPr lang="fa-IR" sz="3200" b="1">
              <a:latin typeface="Times New Roman" pitchFamily="18" charset="0"/>
            </a:endParaRPr>
          </a:p>
          <a:p>
            <a:pPr indent="457200" algn="ctr"/>
            <a:r>
              <a:rPr lang="fa-IR" sz="3200" b="1">
                <a:latin typeface="Times New Roman" pitchFamily="18" charset="0"/>
              </a:rPr>
              <a:t>        تقسيم سود</a:t>
            </a:r>
            <a:r>
              <a:rPr lang="en-US" sz="3200">
                <a:latin typeface="Times New Roman" pitchFamily="18" charset="0"/>
              </a:rPr>
              <a:t> </a:t>
            </a:r>
          </a:p>
        </p:txBody>
      </p:sp>
      <p:sp>
        <p:nvSpPr>
          <p:cNvPr id="402435" name="Rectangle 3"/>
          <p:cNvSpPr>
            <a:spLocks noChangeArrowheads="1"/>
          </p:cNvSpPr>
          <p:nvPr/>
        </p:nvSpPr>
        <p:spPr bwMode="auto">
          <a:xfrm>
            <a:off x="1519238" y="2362200"/>
            <a:ext cx="5953125" cy="3140075"/>
          </a:xfrm>
          <a:prstGeom prst="rect">
            <a:avLst/>
          </a:prstGeom>
          <a:noFill/>
          <a:ln w="9525">
            <a:noFill/>
            <a:miter lim="800000"/>
            <a:headEnd/>
            <a:tailEnd/>
          </a:ln>
          <a:effectLst/>
        </p:spPr>
        <p:txBody>
          <a:bodyPr wrap="none" anchor="ctr">
            <a:spAutoFit/>
          </a:bodyPr>
          <a:lstStyle/>
          <a:p>
            <a:pPr algn="ctr"/>
            <a:r>
              <a:rPr lang="fa-IR" sz="2000" b="1">
                <a:latin typeface="Times New Roman" pitchFamily="18" charset="0"/>
              </a:rPr>
              <a:t>سود تضمين شده شركاء                سود خالص          2400000</a:t>
            </a:r>
            <a:endParaRPr lang="en-US" sz="2000">
              <a:latin typeface="Times New Roman" pitchFamily="18" charset="0"/>
            </a:endParaRPr>
          </a:p>
          <a:p>
            <a:pPr algn="ctr"/>
            <a:r>
              <a:rPr lang="fa-IR" sz="2000" b="1">
                <a:latin typeface="Times New Roman" pitchFamily="18" charset="0"/>
              </a:rPr>
              <a:t>احمد                120000</a:t>
            </a:r>
            <a:endParaRPr lang="en-US" sz="2000">
              <a:latin typeface="Times New Roman" pitchFamily="18" charset="0"/>
            </a:endParaRPr>
          </a:p>
          <a:p>
            <a:pPr algn="ctr"/>
            <a:r>
              <a:rPr lang="fa-IR" sz="2000" b="1">
                <a:latin typeface="Times New Roman" pitchFamily="18" charset="0"/>
              </a:rPr>
              <a:t>محمود               96000</a:t>
            </a:r>
            <a:endParaRPr lang="en-US" sz="2000">
              <a:latin typeface="Times New Roman" pitchFamily="18" charset="0"/>
            </a:endParaRPr>
          </a:p>
          <a:p>
            <a:pPr algn="ctr"/>
            <a:r>
              <a:rPr lang="fa-IR" sz="2000" b="1">
                <a:latin typeface="Times New Roman" pitchFamily="18" charset="0"/>
              </a:rPr>
              <a:t>حامد                  </a:t>
            </a:r>
            <a:r>
              <a:rPr lang="fa-IR" sz="2000" b="1" u="sng">
                <a:latin typeface="Times New Roman" pitchFamily="18" charset="0"/>
              </a:rPr>
              <a:t>84000</a:t>
            </a:r>
            <a:endParaRPr lang="en-US" sz="2000">
              <a:latin typeface="Times New Roman" pitchFamily="18" charset="0"/>
            </a:endParaRPr>
          </a:p>
          <a:p>
            <a:pPr algn="ctr"/>
            <a:r>
              <a:rPr lang="fa-IR" sz="2000" b="1">
                <a:latin typeface="Times New Roman" pitchFamily="18" charset="0"/>
              </a:rPr>
              <a:t>جمع                            300000</a:t>
            </a:r>
            <a:endParaRPr lang="en-US" sz="2000">
              <a:latin typeface="Times New Roman" pitchFamily="18" charset="0"/>
            </a:endParaRPr>
          </a:p>
          <a:p>
            <a:pPr algn="ctr"/>
            <a:r>
              <a:rPr lang="fa-IR" sz="2000" b="1">
                <a:latin typeface="Times New Roman" pitchFamily="18" charset="0"/>
              </a:rPr>
              <a:t>سهم سود شركاء</a:t>
            </a:r>
            <a:endParaRPr lang="en-US" sz="2000">
              <a:latin typeface="Times New Roman" pitchFamily="18" charset="0"/>
            </a:endParaRPr>
          </a:p>
          <a:p>
            <a:pPr algn="ctr"/>
            <a:r>
              <a:rPr lang="fa-IR" sz="2000" b="1">
                <a:latin typeface="Times New Roman" pitchFamily="18" charset="0"/>
              </a:rPr>
              <a:t>احمد                  84000</a:t>
            </a:r>
            <a:endParaRPr lang="en-US" sz="2000">
              <a:latin typeface="Times New Roman" pitchFamily="18" charset="0"/>
            </a:endParaRPr>
          </a:p>
          <a:p>
            <a:pPr algn="ctr"/>
            <a:r>
              <a:rPr lang="fa-IR" sz="2000" b="1">
                <a:latin typeface="Times New Roman" pitchFamily="18" charset="0"/>
              </a:rPr>
              <a:t>محمود                84000</a:t>
            </a:r>
            <a:endParaRPr lang="en-US" sz="2000">
              <a:latin typeface="Times New Roman" pitchFamily="18" charset="0"/>
            </a:endParaRPr>
          </a:p>
          <a:p>
            <a:pPr algn="ctr"/>
            <a:r>
              <a:rPr lang="fa-IR" sz="2000" b="1">
                <a:latin typeface="Times New Roman" pitchFamily="18" charset="0"/>
              </a:rPr>
              <a:t>حامد                 </a:t>
            </a:r>
            <a:r>
              <a:rPr lang="fa-IR" sz="2000" b="1" u="sng">
                <a:latin typeface="Times New Roman" pitchFamily="18" charset="0"/>
              </a:rPr>
              <a:t>420000</a:t>
            </a:r>
            <a:endParaRPr lang="fa-IR" sz="2000" b="1">
              <a:latin typeface="Times New Roman" pitchFamily="18" charset="0"/>
            </a:endParaRPr>
          </a:p>
          <a:p>
            <a:pPr algn="ctr"/>
            <a:r>
              <a:rPr lang="fa-IR" sz="2000" b="1" u="sng">
                <a:latin typeface="Times New Roman" pitchFamily="18" charset="0"/>
              </a:rPr>
              <a:t>جمع                       2100000</a:t>
            </a:r>
            <a:r>
              <a:rPr lang="en-US" sz="2000" u="sng">
                <a:latin typeface="Times New Roman" pitchFamily="18" charset="0"/>
              </a:rPr>
              <a:t> </a:t>
            </a:r>
          </a:p>
        </p:txBody>
      </p:sp>
      <p:sp>
        <p:nvSpPr>
          <p:cNvPr id="402436" name="Rectangle 4"/>
          <p:cNvSpPr>
            <a:spLocks noChangeArrowheads="1"/>
          </p:cNvSpPr>
          <p:nvPr/>
        </p:nvSpPr>
        <p:spPr bwMode="auto">
          <a:xfrm>
            <a:off x="611188" y="5516563"/>
            <a:ext cx="5410200" cy="396875"/>
          </a:xfrm>
          <a:prstGeom prst="rect">
            <a:avLst/>
          </a:prstGeom>
          <a:noFill/>
          <a:ln w="9525">
            <a:noFill/>
            <a:miter lim="800000"/>
            <a:headEnd/>
            <a:tailEnd/>
          </a:ln>
          <a:effectLst/>
        </p:spPr>
        <p:txBody>
          <a:bodyPr anchor="ctr">
            <a:spAutoFit/>
          </a:bodyPr>
          <a:lstStyle/>
          <a:p>
            <a:r>
              <a:rPr lang="fa-IR" sz="2000" b="1">
                <a:latin typeface="Times New Roman" pitchFamily="18" charset="0"/>
              </a:rPr>
              <a:t>توازن                      2400000</a:t>
            </a:r>
          </a:p>
        </p:txBody>
      </p:sp>
      <p:sp>
        <p:nvSpPr>
          <p:cNvPr id="402437" name="Rectangle 5"/>
          <p:cNvSpPr>
            <a:spLocks noChangeArrowheads="1"/>
          </p:cNvSpPr>
          <p:nvPr/>
        </p:nvSpPr>
        <p:spPr bwMode="auto">
          <a:xfrm>
            <a:off x="1131888" y="5638800"/>
            <a:ext cx="1184275" cy="396875"/>
          </a:xfrm>
          <a:prstGeom prst="rect">
            <a:avLst/>
          </a:prstGeom>
          <a:noFill/>
          <a:ln w="9525">
            <a:noFill/>
            <a:miter lim="800000"/>
            <a:headEnd/>
            <a:tailEnd/>
          </a:ln>
          <a:effectLst/>
        </p:spPr>
        <p:txBody>
          <a:bodyPr wrap="none">
            <a:spAutoFit/>
          </a:bodyPr>
          <a:lstStyle/>
          <a:p>
            <a:r>
              <a:rPr lang="fa-IR" sz="2000" b="1">
                <a:latin typeface="Times New Roman" pitchFamily="18" charset="0"/>
              </a:rPr>
              <a:t>2400000</a:t>
            </a:r>
            <a:endParaRPr lang="en-US" sz="2000" b="1">
              <a:latin typeface="Times New Roman" pitchFamily="18" charset="0"/>
            </a:endParaRPr>
          </a:p>
        </p:txBody>
      </p:sp>
      <p:sp>
        <p:nvSpPr>
          <p:cNvPr id="402438" name="Rectangle 6"/>
          <p:cNvSpPr>
            <a:spLocks noChangeArrowheads="1"/>
          </p:cNvSpPr>
          <p:nvPr/>
        </p:nvSpPr>
        <p:spPr bwMode="auto">
          <a:xfrm>
            <a:off x="7280275" y="1455738"/>
            <a:ext cx="1068388" cy="579437"/>
          </a:xfrm>
          <a:prstGeom prst="rect">
            <a:avLst/>
          </a:prstGeom>
          <a:noFill/>
          <a:ln w="12700" cap="sq">
            <a:noFill/>
            <a:miter lim="800000"/>
            <a:headEnd type="none" w="sm" len="sm"/>
            <a:tailEnd type="none" w="sm" len="sm"/>
          </a:ln>
          <a:effectLst/>
        </p:spPr>
        <p:txBody>
          <a:bodyPr wrap="none">
            <a:spAutoFit/>
          </a:bodyPr>
          <a:lstStyle/>
          <a:p>
            <a:r>
              <a:rPr lang="fa-IR" sz="3200" b="1"/>
              <a:t>جواب)</a:t>
            </a:r>
            <a:endParaRPr lang="en-US" sz="3200" b="1"/>
          </a:p>
        </p:txBody>
      </p:sp>
    </p:spTree>
  </p:cSld>
  <p:clrMapOvr>
    <a:masterClrMapping/>
  </p:clrMapOvr>
  <p:transition spd="slow">
    <p:comb/>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3458" name="Rectangle 2"/>
          <p:cNvSpPr>
            <a:spLocks noChangeArrowheads="1"/>
          </p:cNvSpPr>
          <p:nvPr/>
        </p:nvSpPr>
        <p:spPr bwMode="auto">
          <a:xfrm>
            <a:off x="611188" y="1281113"/>
            <a:ext cx="7832725" cy="4664075"/>
          </a:xfrm>
          <a:prstGeom prst="rect">
            <a:avLst/>
          </a:prstGeom>
          <a:noFill/>
          <a:ln w="9525">
            <a:noFill/>
            <a:miter lim="800000"/>
            <a:headEnd/>
            <a:tailEnd/>
          </a:ln>
          <a:effectLst/>
        </p:spPr>
        <p:txBody>
          <a:bodyPr anchor="ctr">
            <a:spAutoFit/>
          </a:bodyPr>
          <a:lstStyle/>
          <a:p>
            <a:pPr algn="ctr"/>
            <a:r>
              <a:rPr lang="fa-IR" sz="3000" b="1">
                <a:latin typeface="Times New Roman" pitchFamily="18" charset="0"/>
              </a:rPr>
              <a:t>حساب سود وزيان                             2400000</a:t>
            </a:r>
            <a:endParaRPr lang="en-US" sz="3000">
              <a:latin typeface="Times New Roman" pitchFamily="18" charset="0"/>
            </a:endParaRPr>
          </a:p>
          <a:p>
            <a:pPr algn="ctr"/>
            <a:r>
              <a:rPr lang="fa-IR" sz="3000" b="1">
                <a:latin typeface="Times New Roman" pitchFamily="18" charset="0"/>
              </a:rPr>
              <a:t>                       سرمايه احمد                960000</a:t>
            </a:r>
            <a:endParaRPr lang="en-US" sz="3000">
              <a:latin typeface="Times New Roman" pitchFamily="18" charset="0"/>
            </a:endParaRPr>
          </a:p>
          <a:p>
            <a:pPr algn="ctr"/>
            <a:r>
              <a:rPr lang="fa-IR" sz="3000" b="1">
                <a:latin typeface="Times New Roman" pitchFamily="18" charset="0"/>
              </a:rPr>
              <a:t>                       سرمايه محمود               936000 </a:t>
            </a:r>
            <a:endParaRPr lang="en-US" sz="3000">
              <a:latin typeface="Times New Roman" pitchFamily="18" charset="0"/>
            </a:endParaRPr>
          </a:p>
          <a:p>
            <a:pPr algn="ctr"/>
            <a:r>
              <a:rPr lang="fa-IR" sz="3000" b="1">
                <a:latin typeface="Times New Roman" pitchFamily="18" charset="0"/>
              </a:rPr>
              <a:t>            سرمايه حامد                            504000</a:t>
            </a:r>
            <a:endParaRPr lang="en-US" sz="3000">
              <a:latin typeface="Times New Roman" pitchFamily="18" charset="0"/>
            </a:endParaRPr>
          </a:p>
          <a:p>
            <a:pPr algn="ctr"/>
            <a:r>
              <a:rPr lang="fa-IR" sz="3000" b="1">
                <a:latin typeface="Times New Roman" pitchFamily="18" charset="0"/>
              </a:rPr>
              <a:t>                                             960000=840000+120000     </a:t>
            </a:r>
            <a:endParaRPr lang="en-US" sz="3000">
              <a:latin typeface="Times New Roman" pitchFamily="18" charset="0"/>
            </a:endParaRPr>
          </a:p>
          <a:p>
            <a:pPr algn="ctr"/>
            <a:r>
              <a:rPr lang="fa-IR" sz="3000" b="1">
                <a:latin typeface="Times New Roman" pitchFamily="18" charset="0"/>
              </a:rPr>
              <a:t>                                               936000=840000+96000</a:t>
            </a:r>
            <a:endParaRPr lang="en-US" sz="3000">
              <a:latin typeface="Times New Roman" pitchFamily="18" charset="0"/>
            </a:endParaRPr>
          </a:p>
          <a:p>
            <a:pPr algn="ctr"/>
            <a:r>
              <a:rPr lang="fa-IR" sz="3000" b="1">
                <a:latin typeface="Times New Roman" pitchFamily="18" charset="0"/>
              </a:rPr>
              <a:t>                                               504000=420000+84000</a:t>
            </a:r>
          </a:p>
        </p:txBody>
      </p:sp>
      <p:sp>
        <p:nvSpPr>
          <p:cNvPr id="403459" name="Rectangle 3"/>
          <p:cNvSpPr>
            <a:spLocks noChangeArrowheads="1"/>
          </p:cNvSpPr>
          <p:nvPr/>
        </p:nvSpPr>
        <p:spPr bwMode="auto">
          <a:xfrm>
            <a:off x="6230938" y="300038"/>
            <a:ext cx="139858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جواب)</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4482" name="Rectangle 2"/>
          <p:cNvSpPr>
            <a:spLocks noChangeArrowheads="1"/>
          </p:cNvSpPr>
          <p:nvPr/>
        </p:nvSpPr>
        <p:spPr bwMode="auto">
          <a:xfrm>
            <a:off x="611188" y="2406650"/>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براي تقسيم سود خالص بين شركاء ابتدا پاداش را ازسود </a:t>
            </a:r>
            <a:endParaRPr lang="en-US" sz="3200">
              <a:latin typeface="Times New Roman" pitchFamily="18" charset="0"/>
            </a:endParaRPr>
          </a:p>
          <a:p>
            <a:pPr algn="just"/>
            <a:r>
              <a:rPr lang="fa-IR" sz="3200">
                <a:latin typeface="Times New Roman" pitchFamily="18" charset="0"/>
              </a:rPr>
              <a:t>خالص كسر ميكنيم و اگر سود تضمين شده داشته باشيم بعد </a:t>
            </a:r>
            <a:endParaRPr lang="en-US" sz="3200">
              <a:latin typeface="Times New Roman" pitchFamily="18" charset="0"/>
            </a:endParaRPr>
          </a:p>
          <a:p>
            <a:pPr algn="just"/>
            <a:r>
              <a:rPr lang="fa-IR" sz="3200">
                <a:latin typeface="Times New Roman" pitchFamily="18" charset="0"/>
              </a:rPr>
              <a:t>از پاداش سود تضمين شده را از سود خالص كسر ميكنيم وما بقي بين شركاء تقسيم مي شود</a:t>
            </a:r>
            <a:r>
              <a:rPr lang="en-US" sz="3200">
                <a:latin typeface="Times New Roman" pitchFamily="18" charset="0"/>
              </a:rPr>
              <a:t> ./</a:t>
            </a:r>
          </a:p>
        </p:txBody>
      </p:sp>
      <p:sp>
        <p:nvSpPr>
          <p:cNvPr id="404483" name="Rectangle 3"/>
          <p:cNvSpPr>
            <a:spLocks noChangeArrowheads="1"/>
          </p:cNvSpPr>
          <p:nvPr/>
        </p:nvSpPr>
        <p:spPr bwMode="auto">
          <a:xfrm>
            <a:off x="5532438" y="371475"/>
            <a:ext cx="2459037" cy="762000"/>
          </a:xfrm>
          <a:prstGeom prst="rect">
            <a:avLst/>
          </a:prstGeom>
          <a:noFill/>
          <a:ln w="12700" cap="sq">
            <a:noFill/>
            <a:miter lim="800000"/>
            <a:headEnd type="none" w="sm" len="sm"/>
            <a:tailEnd type="none" w="sm" len="sm"/>
          </a:ln>
          <a:effectLst/>
        </p:spPr>
        <p:txBody>
          <a:bodyPr wrap="none">
            <a:spAutoFit/>
          </a:bodyPr>
          <a:lstStyle/>
          <a:p>
            <a:r>
              <a:rPr lang="fa-IR" sz="4400" b="1">
                <a:solidFill>
                  <a:schemeClr val="tx2"/>
                </a:solidFill>
              </a:rPr>
              <a:t>سود خالص:</a:t>
            </a:r>
            <a:endParaRPr lang="en-US" sz="44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5506" name="Rectangle 2"/>
          <p:cNvSpPr>
            <a:spLocks noChangeArrowheads="1"/>
          </p:cNvSpPr>
          <p:nvPr/>
        </p:nvSpPr>
        <p:spPr bwMode="auto">
          <a:xfrm>
            <a:off x="539750" y="1917700"/>
            <a:ext cx="7920038" cy="3016250"/>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مثال3: فرض كنيم در شركت تضامني الف وشركاء كه سود و زيان را به نسبت 3 و2 تقسيم مي كنند سود خالص سال1372 مبلغ 3500000 ريال مي باشداقاي ب مديرشركت است مقررشده كه 20% سودخالص رابعنوان پاداش به نامبرده پرداخت نمايد:</a:t>
            </a:r>
          </a:p>
          <a:p>
            <a:pPr algn="just"/>
            <a:endParaRPr lang="fa-IR" sz="3200">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6530" name="Rectangle 2"/>
          <p:cNvSpPr>
            <a:spLocks noChangeArrowheads="1"/>
          </p:cNvSpPr>
          <p:nvPr/>
        </p:nvSpPr>
        <p:spPr bwMode="auto">
          <a:xfrm>
            <a:off x="539750" y="2071688"/>
            <a:ext cx="7920038" cy="3081337"/>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پاداش اقاي ب                      700000=20%*3500000</a:t>
            </a:r>
            <a:endParaRPr lang="en-US" sz="2800">
              <a:latin typeface="Times New Roman" pitchFamily="18" charset="0"/>
            </a:endParaRPr>
          </a:p>
          <a:p>
            <a:pPr algn="ctr"/>
            <a:r>
              <a:rPr lang="fa-IR"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2800000=700000 - 3500000  </a:t>
            </a:r>
            <a:endParaRPr lang="en-US" sz="2800">
              <a:latin typeface="Times New Roman" pitchFamily="18" charset="0"/>
            </a:endParaRPr>
          </a:p>
          <a:p>
            <a:pPr algn="ctr"/>
            <a:r>
              <a:rPr lang="fa-IR" sz="2800" b="1">
                <a:latin typeface="Times New Roman" pitchFamily="18" charset="0"/>
              </a:rPr>
              <a:t>                                                                  5=2+3</a:t>
            </a:r>
            <a:endParaRPr lang="en-US" sz="2800">
              <a:latin typeface="Times New Roman" pitchFamily="18" charset="0"/>
            </a:endParaRPr>
          </a:p>
          <a:p>
            <a:pPr algn="ctr"/>
            <a:r>
              <a:rPr lang="fa-IR" sz="2800" b="1">
                <a:latin typeface="Times New Roman" pitchFamily="18" charset="0"/>
              </a:rPr>
              <a:t>سودسهم الف                       1680000=5/3*2800000</a:t>
            </a:r>
            <a:endParaRPr lang="en-US" sz="2800">
              <a:latin typeface="Times New Roman" pitchFamily="18" charset="0"/>
            </a:endParaRPr>
          </a:p>
          <a:p>
            <a:pPr algn="ctr"/>
            <a:r>
              <a:rPr lang="fa-IR" sz="2800" b="1">
                <a:latin typeface="Times New Roman" pitchFamily="18" charset="0"/>
              </a:rPr>
              <a:t>سودسهم ب                        1120000=5/2*2800000</a:t>
            </a:r>
          </a:p>
        </p:txBody>
      </p:sp>
      <p:sp>
        <p:nvSpPr>
          <p:cNvPr id="406531" name="Rectangle 3"/>
          <p:cNvSpPr>
            <a:spLocks noChangeArrowheads="1"/>
          </p:cNvSpPr>
          <p:nvPr/>
        </p:nvSpPr>
        <p:spPr bwMode="auto">
          <a:xfrm>
            <a:off x="827088" y="260350"/>
            <a:ext cx="7164387" cy="946150"/>
          </a:xfrm>
          <a:prstGeom prst="rect">
            <a:avLst/>
          </a:prstGeom>
          <a:noFill/>
          <a:ln w="12700" cap="sq">
            <a:noFill/>
            <a:miter lim="800000"/>
            <a:headEnd type="none" w="sm" len="sm"/>
            <a:tailEnd type="none" w="sm" len="sm"/>
          </a:ln>
          <a:effectLst/>
        </p:spPr>
        <p:txBody>
          <a:bodyPr>
            <a:spAutoFit/>
          </a:bodyPr>
          <a:lstStyle/>
          <a:p>
            <a:r>
              <a:rPr lang="fa-IR" sz="2800" b="1">
                <a:solidFill>
                  <a:schemeClr val="tx2"/>
                </a:solidFill>
              </a:rPr>
              <a:t>جواب)</a:t>
            </a:r>
            <a:endParaRPr lang="en-US" sz="2800">
              <a:solidFill>
                <a:schemeClr val="tx2"/>
              </a:solidFill>
            </a:endParaRPr>
          </a:p>
          <a:p>
            <a:r>
              <a:rPr lang="fa-IR" sz="2800" b="1">
                <a:solidFill>
                  <a:schemeClr val="tx2"/>
                </a:solidFill>
              </a:rPr>
              <a:t> 1. اگرپاداش هزينه عملياتي محسوب نشود:</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7554" name="Rectangle 2"/>
          <p:cNvSpPr>
            <a:spLocks noChangeArrowheads="1"/>
          </p:cNvSpPr>
          <p:nvPr/>
        </p:nvSpPr>
        <p:spPr bwMode="auto">
          <a:xfrm>
            <a:off x="1258888" y="1341438"/>
            <a:ext cx="6710362" cy="4789487"/>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جواب)</a:t>
            </a:r>
            <a:endParaRPr lang="en-US" sz="2800">
              <a:latin typeface="Times New Roman" pitchFamily="18" charset="0"/>
            </a:endParaRPr>
          </a:p>
          <a:p>
            <a:pPr algn="ctr"/>
            <a:r>
              <a:rPr lang="fa-IR" sz="2800" b="1">
                <a:latin typeface="Times New Roman" pitchFamily="18" charset="0"/>
              </a:rPr>
              <a:t>نحوه ثبت تقسيم سود درشركت به اين ترتيب خواهد بود:</a:t>
            </a:r>
            <a:endParaRPr lang="en-US" sz="2800">
              <a:latin typeface="Times New Roman" pitchFamily="18" charset="0"/>
            </a:endParaRPr>
          </a:p>
          <a:p>
            <a:pPr algn="ctr"/>
            <a:r>
              <a:rPr lang="fa-IR" sz="2800" b="1">
                <a:latin typeface="Times New Roman" pitchFamily="18" charset="0"/>
              </a:rPr>
              <a:t>حساب سود وزيان                  3500000</a:t>
            </a:r>
            <a:endParaRPr lang="en-US" sz="2800">
              <a:latin typeface="Times New Roman" pitchFamily="18" charset="0"/>
            </a:endParaRPr>
          </a:p>
          <a:p>
            <a:pPr algn="ctr"/>
            <a:r>
              <a:rPr lang="fa-IR" sz="2800" b="1">
                <a:latin typeface="Times New Roman" pitchFamily="18" charset="0"/>
              </a:rPr>
              <a:t>                      حساب سرمايه الف           1680000</a:t>
            </a:r>
            <a:endParaRPr lang="en-US" sz="2800">
              <a:latin typeface="Times New Roman" pitchFamily="18" charset="0"/>
            </a:endParaRPr>
          </a:p>
          <a:p>
            <a:pPr algn="ctr"/>
            <a:r>
              <a:rPr lang="fa-IR" sz="2800" b="1">
                <a:latin typeface="Times New Roman" pitchFamily="18" charset="0"/>
              </a:rPr>
              <a:t>                     حساب سرمايه ب               1820000</a:t>
            </a:r>
            <a:endParaRPr lang="en-US" sz="2800">
              <a:latin typeface="Times New Roman" pitchFamily="18" charset="0"/>
            </a:endParaRPr>
          </a:p>
          <a:p>
            <a:pPr algn="ctr"/>
            <a:r>
              <a:rPr lang="fa-IR" sz="2800" b="1">
                <a:latin typeface="Times New Roman" pitchFamily="18" charset="0"/>
              </a:rPr>
              <a:t>                          تقسيم سود وزيان شركت</a:t>
            </a:r>
            <a:r>
              <a:rPr lang="fa-IR" sz="2800">
                <a:latin typeface="Times New Roman" pitchFamily="18" charset="0"/>
              </a:rPr>
              <a:t> </a:t>
            </a:r>
          </a:p>
          <a:p>
            <a:pPr algn="ctr"/>
            <a:r>
              <a:rPr lang="fa-IR" sz="2800" b="1">
                <a:latin typeface="Times New Roman" pitchFamily="18" charset="0"/>
              </a:rPr>
              <a:t>سهم ب              1820000=(پاداش)700000+1120000</a:t>
            </a:r>
            <a:r>
              <a:rPr lang="en-US" sz="2800">
                <a:latin typeface="Times New Roman" pitchFamily="18" charset="0"/>
              </a:rPr>
              <a:t> </a:t>
            </a:r>
            <a:endParaRPr lang="fa-IR" sz="2800">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8578" name="Rectangle 2"/>
          <p:cNvSpPr>
            <a:spLocks noChangeArrowheads="1"/>
          </p:cNvSpPr>
          <p:nvPr/>
        </p:nvSpPr>
        <p:spPr bwMode="auto">
          <a:xfrm>
            <a:off x="539750" y="1341438"/>
            <a:ext cx="7808913" cy="4965700"/>
          </a:xfrm>
          <a:prstGeom prst="rect">
            <a:avLst/>
          </a:prstGeom>
          <a:noFill/>
          <a:ln w="9525">
            <a:noFill/>
            <a:miter lim="800000"/>
            <a:headEnd/>
            <a:tailEnd/>
          </a:ln>
          <a:effectLst/>
        </p:spPr>
        <p:txBody>
          <a:bodyPr anchor="ctr">
            <a:spAutoFit/>
          </a:bodyPr>
          <a:lstStyle/>
          <a:p>
            <a:pPr indent="457200" algn="ctr"/>
            <a:r>
              <a:rPr lang="fa-IR" sz="3200" b="1">
                <a:latin typeface="Times New Roman" pitchFamily="18" charset="0"/>
              </a:rPr>
              <a:t>جواب)</a:t>
            </a:r>
            <a:endParaRPr lang="en-US" sz="3200" b="1">
              <a:latin typeface="Times New Roman" pitchFamily="18" charset="0"/>
            </a:endParaRPr>
          </a:p>
          <a:p>
            <a:pPr indent="457200" algn="ctr"/>
            <a:r>
              <a:rPr lang="fa-IR" sz="3200" b="1">
                <a:latin typeface="Times New Roman" pitchFamily="18" charset="0"/>
              </a:rPr>
              <a:t>2. اگرپاداش هزينه عملياتي محسوب شود:</a:t>
            </a:r>
            <a:endParaRPr lang="en-US" sz="3200" b="1">
              <a:latin typeface="Times New Roman" pitchFamily="18" charset="0"/>
            </a:endParaRPr>
          </a:p>
          <a:p>
            <a:pPr indent="457200" algn="ctr"/>
            <a:r>
              <a:rPr lang="fa-IR" sz="3200" b="1">
                <a:latin typeface="Times New Roman" pitchFamily="18" charset="0"/>
              </a:rPr>
              <a:t>سودخالص پس ازكسرپاداش     2916667=583333-3500000</a:t>
            </a:r>
            <a:endParaRPr lang="en-US" sz="3200" b="1">
              <a:latin typeface="Times New Roman" pitchFamily="18" charset="0"/>
            </a:endParaRPr>
          </a:p>
          <a:p>
            <a:pPr indent="457200" algn="ctr"/>
            <a:r>
              <a:rPr lang="fa-IR" sz="3200" b="1">
                <a:latin typeface="Times New Roman" pitchFamily="18" charset="0"/>
              </a:rPr>
              <a:t>پاداش ب هزينه عملياتي است بنابراين:</a:t>
            </a:r>
            <a:endParaRPr lang="en-US" sz="3200" b="1">
              <a:latin typeface="Times New Roman" pitchFamily="18" charset="0"/>
            </a:endParaRPr>
          </a:p>
          <a:p>
            <a:pPr indent="457200" algn="ctr"/>
            <a:r>
              <a:rPr lang="fa-IR" sz="3200" b="1">
                <a:latin typeface="Times New Roman" pitchFamily="18" charset="0"/>
              </a:rPr>
              <a:t>29/12/71   حساب هزينه پاداش                    583333</a:t>
            </a:r>
            <a:endParaRPr lang="en-US" sz="3200" b="1">
              <a:latin typeface="Times New Roman" pitchFamily="18" charset="0"/>
            </a:endParaRPr>
          </a:p>
          <a:p>
            <a:pPr indent="457200" algn="ctr"/>
            <a:r>
              <a:rPr lang="fa-IR" sz="3200" b="1">
                <a:latin typeface="Times New Roman" pitchFamily="18" charset="0"/>
              </a:rPr>
              <a:t>                            پاداش پرداختي                  583333</a:t>
            </a:r>
            <a:endParaRPr lang="en-US" sz="3200" b="1">
              <a:latin typeface="Times New Roman" pitchFamily="18" charset="0"/>
            </a:endParaRPr>
          </a:p>
          <a:p>
            <a:pPr indent="457200" algn="ctr" rtl="0" eaLnBrk="0" hangingPunct="0"/>
            <a:endParaRPr lang="en-US" sz="3200" b="1"/>
          </a:p>
        </p:txBody>
      </p:sp>
    </p:spTree>
  </p:cSld>
  <p:clrMapOvr>
    <a:masterClrMapping/>
  </p:clrMapOvr>
  <p:transition spd="slow">
    <p:comb/>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02" name="Rectangle 2"/>
          <p:cNvSpPr>
            <a:spLocks noChangeArrowheads="1"/>
          </p:cNvSpPr>
          <p:nvPr/>
        </p:nvSpPr>
        <p:spPr bwMode="auto">
          <a:xfrm>
            <a:off x="366713" y="1674813"/>
            <a:ext cx="8237537" cy="3508375"/>
          </a:xfrm>
          <a:prstGeom prst="rect">
            <a:avLst/>
          </a:prstGeom>
          <a:noFill/>
          <a:ln w="9525">
            <a:noFill/>
            <a:miter lim="800000"/>
            <a:headEnd/>
            <a:tailEnd/>
          </a:ln>
          <a:effectLst/>
        </p:spPr>
        <p:txBody>
          <a:bodyPr anchor="ctr">
            <a:spAutoFit/>
          </a:bodyPr>
          <a:lstStyle/>
          <a:p>
            <a:pPr algn="ctr"/>
            <a:r>
              <a:rPr lang="fa-IR" sz="2800" b="1">
                <a:latin typeface="Times New Roman" pitchFamily="18" charset="0"/>
              </a:rPr>
              <a:t>جواب)</a:t>
            </a:r>
            <a:endParaRPr lang="en-US" sz="2800">
              <a:latin typeface="Times New Roman" pitchFamily="18" charset="0"/>
            </a:endParaRPr>
          </a:p>
          <a:p>
            <a:pPr algn="ctr"/>
            <a:r>
              <a:rPr lang="fa-IR" sz="2800" b="1">
                <a:latin typeface="Times New Roman" pitchFamily="18" charset="0"/>
              </a:rPr>
              <a:t>سهم الف                          1750000=5/3*2916667</a:t>
            </a:r>
            <a:endParaRPr lang="en-US" sz="2800">
              <a:latin typeface="Times New Roman" pitchFamily="18" charset="0"/>
            </a:endParaRPr>
          </a:p>
          <a:p>
            <a:pPr algn="ctr"/>
            <a:r>
              <a:rPr lang="fa-IR" sz="2800" b="1">
                <a:latin typeface="Times New Roman" pitchFamily="18" charset="0"/>
              </a:rPr>
              <a:t>سهم ب                              116667=5/2*2916667</a:t>
            </a:r>
            <a:endParaRPr lang="en-US" sz="2800">
              <a:latin typeface="Times New Roman" pitchFamily="18" charset="0"/>
            </a:endParaRPr>
          </a:p>
          <a:p>
            <a:pPr algn="ctr"/>
            <a:r>
              <a:rPr lang="fa-IR" sz="2800" b="1">
                <a:latin typeface="Times New Roman" pitchFamily="18" charset="0"/>
              </a:rPr>
              <a:t>حساب سود و زيان            2916667</a:t>
            </a:r>
            <a:endParaRPr lang="en-US" sz="2800">
              <a:latin typeface="Times New Roman" pitchFamily="18" charset="0"/>
            </a:endParaRPr>
          </a:p>
          <a:p>
            <a:pPr algn="ctr"/>
            <a:r>
              <a:rPr lang="fa-IR" sz="2800" b="1">
                <a:latin typeface="Times New Roman" pitchFamily="18" charset="0"/>
              </a:rPr>
              <a:t>                        حساب سرمايه الف            1750000  </a:t>
            </a:r>
            <a:endParaRPr lang="en-US" sz="2800">
              <a:latin typeface="Times New Roman" pitchFamily="18" charset="0"/>
            </a:endParaRPr>
          </a:p>
          <a:p>
            <a:pPr algn="ctr"/>
            <a:r>
              <a:rPr lang="fa-IR" sz="2800" b="1">
                <a:latin typeface="Times New Roman" pitchFamily="18" charset="0"/>
              </a:rPr>
              <a:t> </a:t>
            </a:r>
            <a:endParaRPr lang="en-US" sz="2800">
              <a:latin typeface="Times New Roman" pitchFamily="18" charset="0"/>
            </a:endParaRPr>
          </a:p>
          <a:p>
            <a:pPr algn="ctr"/>
            <a:r>
              <a:rPr lang="fa-IR" sz="2800" b="1">
                <a:latin typeface="Times New Roman" pitchFamily="18" charset="0"/>
              </a:rPr>
              <a:t>                        حساب سرمايه ب              1166667</a:t>
            </a:r>
            <a:endParaRPr lang="en-US" sz="2800">
              <a:latin typeface="Times New Roman" pitchFamily="18" charset="0"/>
            </a:endParaRPr>
          </a:p>
          <a:p>
            <a:pPr algn="ctr"/>
            <a:r>
              <a:rPr lang="fa-IR" sz="2800" b="1">
                <a:latin typeface="Times New Roman" pitchFamily="18" charset="0"/>
              </a:rPr>
              <a:t>                       تسهيم سود وزيان</a:t>
            </a:r>
            <a:r>
              <a:rPr lang="en-US" sz="28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626" name="Rectangle 2"/>
          <p:cNvSpPr>
            <a:spLocks noChangeArrowheads="1"/>
          </p:cNvSpPr>
          <p:nvPr/>
        </p:nvSpPr>
        <p:spPr bwMode="auto">
          <a:xfrm>
            <a:off x="611188" y="2165350"/>
            <a:ext cx="7848600" cy="2528888"/>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قبل از تقسيم سود براي شركائي كه داراي مشاغل موظف در شركت مي باشند بايد حقوقي در نظر گرفته شود . ميزان  حقوق بايد متناسب با فعاليت هاي انجام شده و تقريبا مشابه با ساير مؤسسات باشد.</a:t>
            </a:r>
          </a:p>
        </p:txBody>
      </p:sp>
      <p:sp>
        <p:nvSpPr>
          <p:cNvPr id="410627" name="Rectangle 3"/>
          <p:cNvSpPr>
            <a:spLocks noChangeArrowheads="1"/>
          </p:cNvSpPr>
          <p:nvPr/>
        </p:nvSpPr>
        <p:spPr bwMode="auto">
          <a:xfrm>
            <a:off x="5151438" y="349250"/>
            <a:ext cx="2535237"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حقوق شركاء:</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650" name="Rectangle 2"/>
          <p:cNvSpPr>
            <a:spLocks noChangeArrowheads="1"/>
          </p:cNvSpPr>
          <p:nvPr/>
        </p:nvSpPr>
        <p:spPr bwMode="auto">
          <a:xfrm>
            <a:off x="539750" y="1919288"/>
            <a:ext cx="7920038" cy="3016250"/>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مثال 4:احمدو محمود دريك شركت تضامني شريكند وسود </a:t>
            </a:r>
            <a:endParaRPr lang="en-US" sz="3200">
              <a:latin typeface="Times New Roman" pitchFamily="18" charset="0"/>
            </a:endParaRPr>
          </a:p>
          <a:p>
            <a:pPr algn="just"/>
            <a:r>
              <a:rPr lang="fa-IR" sz="3200">
                <a:latin typeface="Times New Roman" pitchFamily="18" charset="0"/>
              </a:rPr>
              <a:t>وزيان رابه نسبت مساوي تقسيم مي كنند .محمود به عنوان </a:t>
            </a:r>
            <a:endParaRPr lang="en-US" sz="3200">
              <a:latin typeface="Times New Roman" pitchFamily="18" charset="0"/>
            </a:endParaRPr>
          </a:p>
          <a:p>
            <a:pPr algn="just"/>
            <a:r>
              <a:rPr lang="fa-IR" sz="3200">
                <a:latin typeface="Times New Roman" pitchFamily="18" charset="0"/>
              </a:rPr>
              <a:t>مدير فروش انجام وظيفه مي نمايد و هرماهه معادل 300000 ريال حقوق دريافت مي نمايد.سرمايه شركاء احمدومحمود به ترتيب6000000 ريال و4000000 ريال ميباشد.سودخالص شركت1000000 ريال ميباشد.</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2674" name="Rectangle 2"/>
          <p:cNvSpPr>
            <a:spLocks noChangeArrowheads="1"/>
          </p:cNvSpPr>
          <p:nvPr/>
        </p:nvSpPr>
        <p:spPr bwMode="auto">
          <a:xfrm>
            <a:off x="922338" y="2133600"/>
            <a:ext cx="7375525" cy="2528888"/>
          </a:xfrm>
          <a:prstGeom prst="rect">
            <a:avLst/>
          </a:prstGeom>
          <a:noFill/>
          <a:ln w="9525">
            <a:noFill/>
            <a:miter lim="800000"/>
            <a:headEnd/>
            <a:tailEnd/>
          </a:ln>
          <a:effectLst/>
        </p:spPr>
        <p:txBody>
          <a:bodyPr wrap="none" anchor="ctr">
            <a:spAutoFit/>
          </a:bodyPr>
          <a:lstStyle/>
          <a:p>
            <a:pPr algn="ctr"/>
            <a:r>
              <a:rPr lang="fa-IR" sz="3200" b="1">
                <a:latin typeface="Times New Roman" pitchFamily="18" charset="0"/>
              </a:rPr>
              <a:t>جواب)</a:t>
            </a:r>
            <a:endParaRPr lang="en-US" sz="3200">
              <a:latin typeface="Times New Roman" pitchFamily="18" charset="0"/>
            </a:endParaRPr>
          </a:p>
          <a:p>
            <a:pPr algn="ctr"/>
            <a:r>
              <a:rPr lang="fa-IR" sz="3200" b="1">
                <a:latin typeface="Times New Roman" pitchFamily="18" charset="0"/>
              </a:rPr>
              <a:t>نحوه تقسيم سودوزيان در اين شركت عبارت است از:</a:t>
            </a:r>
            <a:endParaRPr lang="en-US" sz="3200">
              <a:latin typeface="Times New Roman" pitchFamily="18" charset="0"/>
            </a:endParaRPr>
          </a:p>
          <a:p>
            <a:pPr algn="ctr"/>
            <a:r>
              <a:rPr lang="fa-IR" sz="3200" b="1">
                <a:latin typeface="Times New Roman" pitchFamily="18" charset="0"/>
              </a:rPr>
              <a:t>حساب هزينه حقوق              300000</a:t>
            </a:r>
            <a:endParaRPr lang="en-US" sz="3200">
              <a:latin typeface="Times New Roman" pitchFamily="18" charset="0"/>
            </a:endParaRPr>
          </a:p>
          <a:p>
            <a:pPr algn="ctr"/>
            <a:r>
              <a:rPr lang="fa-IR" sz="3200" b="1">
                <a:latin typeface="Times New Roman" pitchFamily="18" charset="0"/>
              </a:rPr>
              <a:t>                   حساب جاري محمود         300000</a:t>
            </a:r>
            <a:endParaRPr lang="en-US" sz="3200">
              <a:latin typeface="Times New Roman" pitchFamily="18" charset="0"/>
            </a:endParaRPr>
          </a:p>
          <a:p>
            <a:pPr algn="ctr"/>
            <a:r>
              <a:rPr lang="fa-IR" sz="3200" b="1">
                <a:latin typeface="Times New Roman" pitchFamily="18" charset="0"/>
              </a:rPr>
              <a:t>ثبت حقوق اقاي محمود و واريز به حساب جاري</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3698" name="Rectangle 2"/>
          <p:cNvSpPr>
            <a:spLocks noChangeArrowheads="1"/>
          </p:cNvSpPr>
          <p:nvPr/>
        </p:nvSpPr>
        <p:spPr bwMode="auto">
          <a:xfrm>
            <a:off x="468313" y="1412875"/>
            <a:ext cx="8135937" cy="4478338"/>
          </a:xfrm>
          <a:prstGeom prst="rect">
            <a:avLst/>
          </a:prstGeom>
          <a:noFill/>
          <a:ln w="9525">
            <a:noFill/>
            <a:miter lim="800000"/>
            <a:headEnd/>
            <a:tailEnd/>
          </a:ln>
          <a:effectLst/>
        </p:spPr>
        <p:txBody>
          <a:bodyPr anchor="ctr">
            <a:spAutoFit/>
          </a:bodyPr>
          <a:lstStyle/>
          <a:p>
            <a:pPr algn="ctr"/>
            <a:r>
              <a:rPr lang="fa-IR" sz="3200" b="1">
                <a:latin typeface="Times New Roman" pitchFamily="18" charset="0"/>
              </a:rPr>
              <a:t>جواب)</a:t>
            </a:r>
            <a:endParaRPr lang="en-US" sz="3200">
              <a:latin typeface="Times New Roman" pitchFamily="18" charset="0"/>
            </a:endParaRPr>
          </a:p>
          <a:p>
            <a:pPr algn="ctr"/>
            <a:r>
              <a:rPr lang="fa-IR" sz="3200" b="1">
                <a:latin typeface="Times New Roman" pitchFamily="18" charset="0"/>
              </a:rPr>
              <a:t>براي تقسيم سود و زيان در پايان سال اين سند صادر ميشود:</a:t>
            </a:r>
            <a:endParaRPr lang="en-US" sz="3200">
              <a:latin typeface="Times New Roman" pitchFamily="18" charset="0"/>
            </a:endParaRPr>
          </a:p>
          <a:p>
            <a:pPr algn="ctr"/>
            <a:r>
              <a:rPr lang="fa-IR" sz="3200" b="1">
                <a:latin typeface="Times New Roman" pitchFamily="18" charset="0"/>
              </a:rPr>
              <a:t>                                             500000=2 / 1000000</a:t>
            </a:r>
            <a:endParaRPr lang="en-US" sz="3200">
              <a:latin typeface="Times New Roman" pitchFamily="18" charset="0"/>
            </a:endParaRPr>
          </a:p>
          <a:p>
            <a:pPr algn="ctr"/>
            <a:r>
              <a:rPr lang="fa-IR" sz="3200" b="1">
                <a:latin typeface="Times New Roman" pitchFamily="18" charset="0"/>
              </a:rPr>
              <a:t>حساب سود وزيان          1000000                                           </a:t>
            </a:r>
            <a:endParaRPr lang="en-US" sz="3200">
              <a:latin typeface="Times New Roman" pitchFamily="18" charset="0"/>
            </a:endParaRPr>
          </a:p>
          <a:p>
            <a:pPr algn="ctr"/>
            <a:r>
              <a:rPr lang="fa-IR" sz="3200" b="1">
                <a:latin typeface="Times New Roman" pitchFamily="18" charset="0"/>
              </a:rPr>
              <a:t>             حساب جاري احمد         500000</a:t>
            </a:r>
            <a:endParaRPr lang="en-US" sz="3200">
              <a:latin typeface="Times New Roman" pitchFamily="18" charset="0"/>
            </a:endParaRPr>
          </a:p>
          <a:p>
            <a:pPr algn="ctr"/>
            <a:r>
              <a:rPr lang="fa-IR" sz="3200" b="1">
                <a:latin typeface="Times New Roman" pitchFamily="18" charset="0"/>
              </a:rPr>
              <a:t>             حساب جاري محمود       500000</a:t>
            </a:r>
            <a:endParaRPr lang="en-US" sz="3200">
              <a:latin typeface="Times New Roman" pitchFamily="18" charset="0"/>
            </a:endParaRPr>
          </a:p>
          <a:p>
            <a:pPr algn="ctr"/>
            <a:r>
              <a:rPr lang="fa-IR" sz="3200" b="1">
                <a:latin typeface="Times New Roman" pitchFamily="18" charset="0"/>
              </a:rPr>
              <a:t>                ثبت سند تقسيم سود محمود</a:t>
            </a:r>
            <a:r>
              <a:rPr lang="fa-IR" sz="24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4722" name="Rectangle 2"/>
          <p:cNvSpPr>
            <a:spLocks noChangeArrowheads="1"/>
          </p:cNvSpPr>
          <p:nvPr/>
        </p:nvSpPr>
        <p:spPr bwMode="auto">
          <a:xfrm>
            <a:off x="539750" y="1989138"/>
            <a:ext cx="8020050"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وقتي شر كت نياز به افزايش سرمايه يا تكنيك جديد داشته </a:t>
            </a:r>
            <a:endParaRPr lang="en-US" sz="3200">
              <a:latin typeface="Times New Roman" pitchFamily="18" charset="0"/>
            </a:endParaRPr>
          </a:p>
          <a:p>
            <a:pPr algn="just"/>
            <a:r>
              <a:rPr lang="fa-IR" sz="3200">
                <a:latin typeface="Times New Roman" pitchFamily="18" charset="0"/>
              </a:rPr>
              <a:t>باشد شركاء جديدي وارد شركت مي كند شر يك جديد ضامن </a:t>
            </a:r>
            <a:endParaRPr lang="en-US" sz="3200">
              <a:latin typeface="Times New Roman" pitchFamily="18" charset="0"/>
            </a:endParaRPr>
          </a:p>
          <a:p>
            <a:pPr algn="just"/>
            <a:r>
              <a:rPr lang="fa-IR" sz="3200">
                <a:latin typeface="Times New Roman" pitchFamily="18" charset="0"/>
              </a:rPr>
              <a:t>بدهي هاي شركت قبل از ورودش نمي باشد.</a:t>
            </a:r>
          </a:p>
        </p:txBody>
      </p:sp>
      <p:sp>
        <p:nvSpPr>
          <p:cNvPr id="414723" name="Rectangle 3"/>
          <p:cNvSpPr>
            <a:spLocks noChangeArrowheads="1"/>
          </p:cNvSpPr>
          <p:nvPr/>
        </p:nvSpPr>
        <p:spPr bwMode="auto">
          <a:xfrm>
            <a:off x="2397125" y="327025"/>
            <a:ext cx="5680075"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ورود شريك جديد به شركت تضامني:</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5746" name="Rectangle 2"/>
          <p:cNvSpPr>
            <a:spLocks noChangeArrowheads="1"/>
          </p:cNvSpPr>
          <p:nvPr/>
        </p:nvSpPr>
        <p:spPr bwMode="auto">
          <a:xfrm>
            <a:off x="1042988" y="2039938"/>
            <a:ext cx="7200900" cy="3503612"/>
          </a:xfrm>
          <a:prstGeom prst="rect">
            <a:avLst/>
          </a:prstGeom>
          <a:noFill/>
          <a:ln w="9525">
            <a:noFill/>
            <a:miter lim="800000"/>
            <a:headEnd/>
            <a:tailEnd/>
          </a:ln>
          <a:effectLst/>
        </p:spPr>
        <p:txBody>
          <a:bodyPr anchor="ctr">
            <a:spAutoFit/>
          </a:bodyPr>
          <a:lstStyle/>
          <a:p>
            <a:pPr algn="ctr"/>
            <a:endParaRPr lang="en-US" sz="3200">
              <a:latin typeface="Times New Roman" pitchFamily="18" charset="0"/>
            </a:endParaRPr>
          </a:p>
          <a:p>
            <a:pPr algn="ctr"/>
            <a:r>
              <a:rPr lang="fa-IR" sz="3200" b="1">
                <a:latin typeface="Times New Roman" pitchFamily="18" charset="0"/>
              </a:rPr>
              <a:t>1. تعديل درنسبتهاي تقسيم سود وزيان </a:t>
            </a:r>
            <a:endParaRPr lang="en-US" sz="3200">
              <a:latin typeface="Times New Roman" pitchFamily="18" charset="0"/>
            </a:endParaRPr>
          </a:p>
          <a:p>
            <a:pPr algn="ctr"/>
            <a:r>
              <a:rPr lang="fa-IR" sz="3200" b="1">
                <a:latin typeface="Times New Roman" pitchFamily="18" charset="0"/>
              </a:rPr>
              <a:t>2.تجديدارزيابي دارائيها وبدهي ها</a:t>
            </a:r>
            <a:endParaRPr lang="en-US" sz="3200">
              <a:latin typeface="Times New Roman" pitchFamily="18" charset="0"/>
            </a:endParaRPr>
          </a:p>
          <a:p>
            <a:pPr algn="ctr"/>
            <a:r>
              <a:rPr lang="fa-IR" sz="3200" b="1">
                <a:latin typeface="Times New Roman" pitchFamily="18" charset="0"/>
              </a:rPr>
              <a:t>3. تعديل حساب سرقفلي</a:t>
            </a:r>
            <a:endParaRPr lang="en-US" sz="3200">
              <a:latin typeface="Times New Roman" pitchFamily="18" charset="0"/>
            </a:endParaRPr>
          </a:p>
          <a:p>
            <a:pPr algn="ctr"/>
            <a:r>
              <a:rPr lang="fa-IR" sz="3200" b="1">
                <a:latin typeface="Times New Roman" pitchFamily="18" charset="0"/>
              </a:rPr>
              <a:t>4. تعديل سود انباشته </a:t>
            </a:r>
            <a:endParaRPr lang="en-US" sz="3200">
              <a:latin typeface="Times New Roman" pitchFamily="18" charset="0"/>
            </a:endParaRPr>
          </a:p>
          <a:p>
            <a:pPr algn="ctr"/>
            <a:r>
              <a:rPr lang="fa-IR" sz="3200" b="1">
                <a:latin typeface="Times New Roman" pitchFamily="18" charset="0"/>
              </a:rPr>
              <a:t>5. تعديل حساب سرمايه</a:t>
            </a:r>
            <a:endParaRPr lang="en-US" sz="3200">
              <a:latin typeface="Times New Roman" pitchFamily="18" charset="0"/>
            </a:endParaRPr>
          </a:p>
          <a:p>
            <a:pPr algn="ctr" eaLnBrk="0" hangingPunct="0"/>
            <a:r>
              <a:rPr lang="fa-IR" sz="3200">
                <a:latin typeface="Times New Roman" pitchFamily="18" charset="0"/>
              </a:rPr>
              <a:t>      </a:t>
            </a:r>
          </a:p>
        </p:txBody>
      </p:sp>
      <p:sp>
        <p:nvSpPr>
          <p:cNvPr id="415747" name="Rectangle 3"/>
          <p:cNvSpPr>
            <a:spLocks noChangeArrowheads="1"/>
          </p:cNvSpPr>
          <p:nvPr/>
        </p:nvSpPr>
        <p:spPr bwMode="auto">
          <a:xfrm>
            <a:off x="2655888" y="568325"/>
            <a:ext cx="5338762" cy="519113"/>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رويه حسا بداري خاص پذيرش شريك جديد :</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6770" name="Rectangle 2"/>
          <p:cNvSpPr>
            <a:spLocks noChangeArrowheads="1"/>
          </p:cNvSpPr>
          <p:nvPr/>
        </p:nvSpPr>
        <p:spPr bwMode="auto">
          <a:xfrm>
            <a:off x="611188" y="2133600"/>
            <a:ext cx="7848600" cy="1919288"/>
          </a:xfrm>
          <a:prstGeom prst="rect">
            <a:avLst/>
          </a:prstGeom>
          <a:noFill/>
          <a:ln w="9525">
            <a:noFill/>
            <a:miter lim="800000"/>
            <a:headEnd/>
            <a:tailEnd/>
          </a:ln>
          <a:effectLst/>
        </p:spPr>
        <p:txBody>
          <a:bodyPr anchor="ctr">
            <a:spAutoFit/>
          </a:bodyPr>
          <a:lstStyle/>
          <a:p>
            <a:pPr algn="just"/>
            <a:r>
              <a:rPr lang="fa-IR" sz="2400">
                <a:latin typeface="Times New Roman" pitchFamily="18" charset="0"/>
              </a:rPr>
              <a:t>        </a:t>
            </a:r>
            <a:endParaRPr lang="en-US" sz="3200">
              <a:latin typeface="Times New Roman" pitchFamily="18" charset="0"/>
            </a:endParaRPr>
          </a:p>
          <a:p>
            <a:pPr algn="just"/>
            <a:r>
              <a:rPr lang="fa-IR" sz="3200">
                <a:latin typeface="Times New Roman" pitchFamily="18" charset="0"/>
              </a:rPr>
              <a:t>نسبت سود وزياني كه بين شركاي قديمي وجديد تقسيم مي </a:t>
            </a:r>
            <a:endParaRPr lang="en-US" sz="3200">
              <a:latin typeface="Times New Roman" pitchFamily="18" charset="0"/>
            </a:endParaRPr>
          </a:p>
          <a:p>
            <a:pPr algn="just"/>
            <a:r>
              <a:rPr lang="fa-IR" sz="3200">
                <a:latin typeface="Times New Roman" pitchFamily="18" charset="0"/>
              </a:rPr>
              <a:t>شود را " نسبت جديد تسهيم سود وزيان " مينامند كه بعد از </a:t>
            </a:r>
            <a:endParaRPr lang="en-US" sz="3200">
              <a:latin typeface="Times New Roman" pitchFamily="18" charset="0"/>
            </a:endParaRPr>
          </a:p>
          <a:p>
            <a:pPr algn="just"/>
            <a:r>
              <a:rPr lang="fa-IR" sz="3200">
                <a:latin typeface="Times New Roman" pitchFamily="18" charset="0"/>
              </a:rPr>
              <a:t>ورود شريك جديد بوجود مي ايد.</a:t>
            </a:r>
          </a:p>
        </p:txBody>
      </p:sp>
      <p:sp>
        <p:nvSpPr>
          <p:cNvPr id="416771" name="Rectangle 3"/>
          <p:cNvSpPr>
            <a:spLocks noChangeArrowheads="1"/>
          </p:cNvSpPr>
          <p:nvPr/>
        </p:nvSpPr>
        <p:spPr bwMode="auto">
          <a:xfrm>
            <a:off x="2887663" y="447675"/>
            <a:ext cx="5006975" cy="579438"/>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تعديل درنسبتهاي تقسيم سود وزيان:</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7794" name="Rectangle 2"/>
          <p:cNvSpPr>
            <a:spLocks noChangeArrowheads="1"/>
          </p:cNvSpPr>
          <p:nvPr/>
        </p:nvSpPr>
        <p:spPr bwMode="auto">
          <a:xfrm>
            <a:off x="611188" y="2349500"/>
            <a:ext cx="7848600"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الف) وقتي دارائي ها وبدهي هاي شركت تجديد ارزيابي شدند ارزش جديد دردفا ترانعكاس يابد.</a:t>
            </a:r>
            <a:endParaRPr lang="en-US" sz="3200">
              <a:latin typeface="Times New Roman" pitchFamily="18" charset="0"/>
            </a:endParaRPr>
          </a:p>
          <a:p>
            <a:pPr algn="just"/>
            <a:r>
              <a:rPr lang="fa-IR" sz="3200">
                <a:latin typeface="Times New Roman" pitchFamily="18" charset="0"/>
              </a:rPr>
              <a:t>ب) وقتي دارائي ها وبدهي هاي شركت تجديد ارزيابي شدند ارزش جديد دردفاتر انعكاس نيابد.</a:t>
            </a:r>
          </a:p>
        </p:txBody>
      </p:sp>
      <p:sp>
        <p:nvSpPr>
          <p:cNvPr id="417795" name="Rectangle 3"/>
          <p:cNvSpPr>
            <a:spLocks noChangeArrowheads="1"/>
          </p:cNvSpPr>
          <p:nvPr/>
        </p:nvSpPr>
        <p:spPr bwMode="auto">
          <a:xfrm>
            <a:off x="650875" y="568325"/>
            <a:ext cx="7308850" cy="519113"/>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تجديد ارزيابي دارائي ها وبدهي ها به دو روش انجام ميگيرد:</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8818" name="Rectangle 2"/>
          <p:cNvSpPr>
            <a:spLocks noChangeArrowheads="1"/>
          </p:cNvSpPr>
          <p:nvPr/>
        </p:nvSpPr>
        <p:spPr bwMode="auto">
          <a:xfrm>
            <a:off x="684213" y="2406650"/>
            <a:ext cx="7775575"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سرقفلي ممكن است شاخصي از تجارت باشد كه شركتها را قادر ميسازد تا سود مازادي نسبت به بازده سرمايه گذاري بطور نرمال كسب نمايند. مازاد سود يعني سود اضافي كه بيشتر از سود معمولي باشد.</a:t>
            </a:r>
          </a:p>
        </p:txBody>
      </p:sp>
      <p:sp>
        <p:nvSpPr>
          <p:cNvPr id="418819" name="Rectangle 3"/>
          <p:cNvSpPr>
            <a:spLocks noChangeArrowheads="1"/>
          </p:cNvSpPr>
          <p:nvPr/>
        </p:nvSpPr>
        <p:spPr bwMode="auto">
          <a:xfrm>
            <a:off x="5065713" y="420688"/>
            <a:ext cx="2820987"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تعريف سرقفلي:</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42" name="Rectangle 2"/>
          <p:cNvSpPr>
            <a:spLocks noChangeArrowheads="1"/>
          </p:cNvSpPr>
          <p:nvPr/>
        </p:nvSpPr>
        <p:spPr bwMode="auto">
          <a:xfrm>
            <a:off x="827088" y="1630363"/>
            <a:ext cx="7489825" cy="3503612"/>
          </a:xfrm>
          <a:prstGeom prst="rect">
            <a:avLst/>
          </a:prstGeom>
          <a:noFill/>
          <a:ln w="9525">
            <a:noFill/>
            <a:miter lim="800000"/>
            <a:headEnd/>
            <a:tailEnd/>
          </a:ln>
          <a:effectLst/>
        </p:spPr>
        <p:txBody>
          <a:bodyPr anchor="ctr">
            <a:spAutoFit/>
          </a:bodyPr>
          <a:lstStyle/>
          <a:p>
            <a:pPr indent="457200" algn="just"/>
            <a:endParaRPr lang="en-US" sz="3200">
              <a:latin typeface="Times New Roman" pitchFamily="18" charset="0"/>
            </a:endParaRPr>
          </a:p>
          <a:p>
            <a:pPr indent="457200" algn="just"/>
            <a:r>
              <a:rPr lang="fa-IR" sz="3200">
                <a:latin typeface="Times New Roman" pitchFamily="18" charset="0"/>
              </a:rPr>
              <a:t>الف) حسن شهر ت مالكين شركت</a:t>
            </a:r>
            <a:endParaRPr lang="en-US" sz="3200">
              <a:latin typeface="Times New Roman" pitchFamily="18" charset="0"/>
            </a:endParaRPr>
          </a:p>
          <a:p>
            <a:pPr indent="457200" algn="just"/>
            <a:r>
              <a:rPr lang="fa-IR" sz="3200">
                <a:latin typeface="Times New Roman" pitchFamily="18" charset="0"/>
              </a:rPr>
              <a:t>ب) معروفيت محصو لات</a:t>
            </a:r>
            <a:endParaRPr lang="en-US" sz="3200">
              <a:latin typeface="Times New Roman" pitchFamily="18" charset="0"/>
            </a:endParaRPr>
          </a:p>
          <a:p>
            <a:pPr indent="457200" algn="just"/>
            <a:r>
              <a:rPr lang="fa-IR" sz="3200">
                <a:latin typeface="Times New Roman" pitchFamily="18" charset="0"/>
              </a:rPr>
              <a:t>ج) اثربخشي اگهي و تبليغات</a:t>
            </a:r>
            <a:endParaRPr lang="en-US" sz="3200">
              <a:latin typeface="Times New Roman" pitchFamily="18" charset="0"/>
            </a:endParaRPr>
          </a:p>
          <a:p>
            <a:pPr indent="457200" algn="just"/>
            <a:r>
              <a:rPr lang="fa-IR" sz="3200">
                <a:latin typeface="Times New Roman" pitchFamily="18" charset="0"/>
              </a:rPr>
              <a:t>د) موقعيت وجا ومكان مناسب</a:t>
            </a:r>
            <a:endParaRPr lang="en-US" sz="3200">
              <a:latin typeface="Times New Roman" pitchFamily="18" charset="0"/>
            </a:endParaRPr>
          </a:p>
          <a:p>
            <a:pPr indent="457200" algn="just"/>
            <a:r>
              <a:rPr lang="fa-IR" sz="3200">
                <a:latin typeface="Times New Roman" pitchFamily="18" charset="0"/>
              </a:rPr>
              <a:t>ه) انحصاري بودن محصولات </a:t>
            </a:r>
            <a:endParaRPr lang="en-US" sz="3200">
              <a:latin typeface="Times New Roman" pitchFamily="18" charset="0"/>
            </a:endParaRPr>
          </a:p>
          <a:p>
            <a:pPr indent="457200" algn="just"/>
            <a:r>
              <a:rPr lang="fa-IR" sz="3200">
                <a:latin typeface="Times New Roman" pitchFamily="18" charset="0"/>
              </a:rPr>
              <a:t>و) در دسترس نبودن محصولات مشابه</a:t>
            </a:r>
          </a:p>
        </p:txBody>
      </p:sp>
      <p:sp>
        <p:nvSpPr>
          <p:cNvPr id="419843" name="Rectangle 3"/>
          <p:cNvSpPr>
            <a:spLocks noChangeArrowheads="1"/>
          </p:cNvSpPr>
          <p:nvPr/>
        </p:nvSpPr>
        <p:spPr bwMode="auto">
          <a:xfrm>
            <a:off x="2058988" y="447675"/>
            <a:ext cx="5749925" cy="579438"/>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سرقفلي اساساً به موارد زير بستگي دارد:</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0866" name="Rectangle 2"/>
          <p:cNvSpPr>
            <a:spLocks noChangeArrowheads="1"/>
          </p:cNvSpPr>
          <p:nvPr/>
        </p:nvSpPr>
        <p:spPr bwMode="auto">
          <a:xfrm>
            <a:off x="611188" y="2649538"/>
            <a:ext cx="7777162" cy="1554162"/>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1. روش ميانگين سود: ارزش سرقفلي بر پايه ميانگين سود كه مربوط به چند سال گذشته است در تعداد سالهاي توافق شده ضرب ميشود.</a:t>
            </a:r>
          </a:p>
        </p:txBody>
      </p:sp>
      <p:sp>
        <p:nvSpPr>
          <p:cNvPr id="420867" name="Rectangle 3"/>
          <p:cNvSpPr>
            <a:spLocks noChangeArrowheads="1"/>
          </p:cNvSpPr>
          <p:nvPr/>
        </p:nvSpPr>
        <p:spPr bwMode="auto">
          <a:xfrm>
            <a:off x="2971800" y="469900"/>
            <a:ext cx="4965700"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روشهاي ارزش گذاري سرقفلي:</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1890" name="Rectangle 2"/>
          <p:cNvSpPr>
            <a:spLocks noChangeArrowheads="1"/>
          </p:cNvSpPr>
          <p:nvPr/>
        </p:nvSpPr>
        <p:spPr bwMode="auto">
          <a:xfrm>
            <a:off x="395288" y="1555750"/>
            <a:ext cx="8208962" cy="3749675"/>
          </a:xfrm>
          <a:prstGeom prst="rect">
            <a:avLst/>
          </a:prstGeom>
          <a:noFill/>
          <a:ln w="9525">
            <a:noFill/>
            <a:miter lim="800000"/>
            <a:headEnd/>
            <a:tailEnd/>
          </a:ln>
          <a:effectLst/>
        </p:spPr>
        <p:txBody>
          <a:bodyPr anchor="ctr">
            <a:spAutoFit/>
          </a:bodyPr>
          <a:lstStyle/>
          <a:p>
            <a:pPr indent="457200" algn="ctr"/>
            <a:endParaRPr lang="en-US" sz="3000">
              <a:latin typeface="Times New Roman" pitchFamily="18" charset="0"/>
            </a:endParaRPr>
          </a:p>
          <a:p>
            <a:pPr indent="457200" algn="ctr"/>
            <a:r>
              <a:rPr lang="fa-IR" sz="3000">
                <a:latin typeface="Times New Roman" pitchFamily="18" charset="0"/>
              </a:rPr>
              <a:t>مثال5:شركتي در4 سال گذشته سودومنافع زيرراكسب نموده:</a:t>
            </a:r>
            <a:endParaRPr lang="en-US" sz="3000">
              <a:latin typeface="Times New Roman" pitchFamily="18" charset="0"/>
            </a:endParaRPr>
          </a:p>
          <a:p>
            <a:pPr indent="457200" algn="ctr"/>
            <a:r>
              <a:rPr lang="fa-IR" sz="3000">
                <a:latin typeface="Times New Roman" pitchFamily="18" charset="0"/>
              </a:rPr>
              <a:t>1381)    200000 ريال               1383)    170000</a:t>
            </a:r>
            <a:endParaRPr lang="en-US" sz="3000">
              <a:latin typeface="Times New Roman" pitchFamily="18" charset="0"/>
            </a:endParaRPr>
          </a:p>
          <a:p>
            <a:pPr indent="457200" algn="ctr"/>
            <a:r>
              <a:rPr lang="fa-IR" sz="3000">
                <a:latin typeface="Times New Roman" pitchFamily="18" charset="0"/>
              </a:rPr>
              <a:t>1382)    150000ريال                1384)    180000 </a:t>
            </a:r>
            <a:endParaRPr lang="en-US" sz="3000">
              <a:latin typeface="Times New Roman" pitchFamily="18" charset="0"/>
            </a:endParaRPr>
          </a:p>
          <a:p>
            <a:pPr indent="457200" algn="ctr"/>
            <a:r>
              <a:rPr lang="fa-IR" sz="3000">
                <a:latin typeface="Times New Roman" pitchFamily="18" charset="0"/>
              </a:rPr>
              <a:t>با توافق شركاءسرقفلي دوبرابرميانگين سود 4 سال اخيرمي </a:t>
            </a:r>
            <a:endParaRPr lang="en-US" sz="3000">
              <a:latin typeface="Times New Roman" pitchFamily="18" charset="0"/>
            </a:endParaRPr>
          </a:p>
          <a:p>
            <a:pPr indent="457200" algn="ctr"/>
            <a:r>
              <a:rPr lang="fa-IR" sz="3000">
                <a:latin typeface="Times New Roman" pitchFamily="18" charset="0"/>
              </a:rPr>
              <a:t>باشد.</a:t>
            </a:r>
            <a:endParaRPr lang="en-US" sz="3000">
              <a:latin typeface="Times New Roman" pitchFamily="18" charset="0"/>
            </a:endParaRPr>
          </a:p>
          <a:p>
            <a:pPr indent="457200" algn="ctr"/>
            <a:r>
              <a:rPr lang="fa-IR" sz="3000">
                <a:latin typeface="Times New Roman" pitchFamily="18" charset="0"/>
              </a:rPr>
              <a:t>جواب)</a:t>
            </a:r>
            <a:endParaRPr lang="en-US" sz="3000">
              <a:latin typeface="Times New Roman" pitchFamily="18" charset="0"/>
            </a:endParaRPr>
          </a:p>
          <a:p>
            <a:pPr indent="457200" algn="ctr"/>
            <a:r>
              <a:rPr lang="fa-IR" sz="3000">
                <a:latin typeface="Times New Roman" pitchFamily="18" charset="0"/>
              </a:rPr>
              <a:t> 175000=4 / 180000+170000+150000+200000</a:t>
            </a:r>
          </a:p>
        </p:txBody>
      </p:sp>
      <p:sp>
        <p:nvSpPr>
          <p:cNvPr id="421891" name="Rectangle 3"/>
          <p:cNvSpPr>
            <a:spLocks noChangeArrowheads="1"/>
          </p:cNvSpPr>
          <p:nvPr/>
        </p:nvSpPr>
        <p:spPr bwMode="auto">
          <a:xfrm>
            <a:off x="4378325" y="420688"/>
            <a:ext cx="3548063" cy="701675"/>
          </a:xfrm>
          <a:prstGeom prst="rect">
            <a:avLst/>
          </a:prstGeom>
          <a:noFill/>
          <a:ln w="12700" cap="sq">
            <a:noFill/>
            <a:miter lim="800000"/>
            <a:headEnd type="none" w="sm" len="sm"/>
            <a:tailEnd type="none" w="sm" len="sm"/>
          </a:ln>
          <a:effectLst/>
        </p:spPr>
        <p:txBody>
          <a:bodyPr wrap="none">
            <a:spAutoFit/>
          </a:bodyPr>
          <a:lstStyle/>
          <a:p>
            <a:r>
              <a:rPr lang="fa-IR" sz="4000" b="1">
                <a:solidFill>
                  <a:schemeClr val="tx2"/>
                </a:solidFill>
              </a:rPr>
              <a:t>روش ميانگين سود:</a:t>
            </a:r>
            <a:endParaRPr lang="en-US" sz="40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2914" name="Rectangle 2"/>
          <p:cNvSpPr>
            <a:spLocks noChangeArrowheads="1"/>
          </p:cNvSpPr>
          <p:nvPr/>
        </p:nvSpPr>
        <p:spPr bwMode="auto">
          <a:xfrm>
            <a:off x="539750" y="2163763"/>
            <a:ext cx="7993063" cy="2528887"/>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2. روش مازاد سود : دراين روش مازاد سود بعنوان مبنائي براي محاسبه سرقفلي بكار مي رود. ما زاد سود عبارت است از ما به التفاوت  بين ميانگين  سود ساليانه و بازده عادي سرمايه كه در شركت هاي مشابه سرمايه گذاري شده است.</a:t>
            </a:r>
          </a:p>
        </p:txBody>
      </p:sp>
    </p:spTree>
  </p:cSld>
  <p:clrMapOvr>
    <a:masterClrMapping/>
  </p:clrMapOvr>
  <p:transition spd="slow">
    <p:comb/>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3938" name="Rectangle 2"/>
          <p:cNvSpPr>
            <a:spLocks noChangeArrowheads="1"/>
          </p:cNvSpPr>
          <p:nvPr/>
        </p:nvSpPr>
        <p:spPr bwMode="auto">
          <a:xfrm>
            <a:off x="539750" y="1676400"/>
            <a:ext cx="7993063" cy="3503613"/>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مثال6: اگرمتوسط سود ساليانه يك شركت 400000ريال باشد ودر شركت مشابه ديگري مبلغ 3000000ريال سرمايه گذاري شده باشدوساليانه بازدهي معادل 8% داشته باشد سر قفلي سه برابر ما زاد سود در نظر گرفته مي شود .</a:t>
            </a:r>
            <a:endParaRPr lang="en-US" sz="3200">
              <a:latin typeface="Times New Roman" pitchFamily="18" charset="0"/>
            </a:endParaRPr>
          </a:p>
          <a:p>
            <a:pPr indent="457200" algn="just"/>
            <a:r>
              <a:rPr lang="fa-IR" sz="3200">
                <a:latin typeface="Times New Roman" pitchFamily="18" charset="0"/>
              </a:rPr>
              <a:t>مازاد سود عبارت است از :</a:t>
            </a:r>
            <a:endParaRPr lang="en-US" sz="3200">
              <a:latin typeface="Times New Roman" pitchFamily="18" charset="0"/>
            </a:endParaRPr>
          </a:p>
          <a:p>
            <a:pPr indent="457200" algn="just" rtl="0" eaLnBrk="0" hangingPunct="0"/>
            <a:endParaRPr lang="en-US" sz="3200"/>
          </a:p>
        </p:txBody>
      </p:sp>
    </p:spTree>
  </p:cSld>
  <p:clrMapOvr>
    <a:masterClrMapping/>
  </p:clrMapOvr>
  <p:transition spd="slow">
    <p:comb/>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962" name="Rectangle 2"/>
          <p:cNvSpPr>
            <a:spLocks noChangeArrowheads="1"/>
          </p:cNvSpPr>
          <p:nvPr/>
        </p:nvSpPr>
        <p:spPr bwMode="auto">
          <a:xfrm>
            <a:off x="684213" y="2016125"/>
            <a:ext cx="7559675" cy="3016250"/>
          </a:xfrm>
          <a:prstGeom prst="rect">
            <a:avLst/>
          </a:prstGeom>
          <a:noFill/>
          <a:ln w="9525">
            <a:noFill/>
            <a:miter lim="800000"/>
            <a:headEnd/>
            <a:tailEnd/>
          </a:ln>
          <a:effectLst/>
        </p:spPr>
        <p:txBody>
          <a:bodyPr anchor="ctr">
            <a:spAutoFit/>
          </a:bodyPr>
          <a:lstStyle/>
          <a:p>
            <a:pPr indent="457200" algn="ctr"/>
            <a:r>
              <a:rPr lang="fa-IR" sz="3200" b="1">
                <a:latin typeface="Times New Roman" pitchFamily="18" charset="0"/>
              </a:rPr>
              <a:t>جواب)</a:t>
            </a:r>
            <a:endParaRPr lang="en-US" sz="3200">
              <a:latin typeface="Times New Roman" pitchFamily="18" charset="0"/>
            </a:endParaRPr>
          </a:p>
          <a:p>
            <a:pPr indent="457200" algn="ctr"/>
            <a:r>
              <a:rPr lang="fa-IR" sz="3200" b="1">
                <a:latin typeface="Times New Roman" pitchFamily="18" charset="0"/>
              </a:rPr>
              <a:t>بازده ساليانه شركت مشابه        240000=8%*3000000</a:t>
            </a:r>
            <a:endParaRPr lang="en-US" sz="3200">
              <a:latin typeface="Times New Roman" pitchFamily="18" charset="0"/>
            </a:endParaRPr>
          </a:p>
          <a:p>
            <a:pPr indent="457200" algn="ctr"/>
            <a:r>
              <a:rPr lang="fa-IR" sz="3200" b="1">
                <a:latin typeface="Times New Roman" pitchFamily="18" charset="0"/>
              </a:rPr>
              <a:t>  160000=240000-400000=ما زاد سود</a:t>
            </a:r>
            <a:endParaRPr lang="en-US" sz="3200">
              <a:latin typeface="Times New Roman" pitchFamily="18" charset="0"/>
            </a:endParaRPr>
          </a:p>
          <a:p>
            <a:pPr indent="457200" algn="ctr"/>
            <a:r>
              <a:rPr lang="fa-IR" sz="3200" b="1">
                <a:latin typeface="Times New Roman" pitchFamily="18" charset="0"/>
              </a:rPr>
              <a:t>                                                480000=3*160000</a:t>
            </a:r>
            <a:r>
              <a:rPr lang="en-US" sz="3200">
                <a:latin typeface="Times New Roman" pitchFamily="18" charset="0"/>
              </a:rPr>
              <a:t> </a:t>
            </a:r>
          </a:p>
        </p:txBody>
      </p:sp>
    </p:spTree>
  </p:cSld>
  <p:clrMapOvr>
    <a:masterClrMapping/>
  </p:clrMapOvr>
  <p:transition spd="slow">
    <p:comb/>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5986" name="Rectangle 2"/>
          <p:cNvSpPr>
            <a:spLocks noChangeArrowheads="1"/>
          </p:cNvSpPr>
          <p:nvPr/>
        </p:nvSpPr>
        <p:spPr bwMode="auto">
          <a:xfrm>
            <a:off x="827088" y="2165350"/>
            <a:ext cx="7345362" cy="2528888"/>
          </a:xfrm>
          <a:prstGeom prst="rect">
            <a:avLst/>
          </a:prstGeom>
          <a:noFill/>
          <a:ln w="9525">
            <a:noFill/>
            <a:miter lim="800000"/>
            <a:headEnd/>
            <a:tailEnd/>
          </a:ln>
          <a:effectLst/>
        </p:spPr>
        <p:txBody>
          <a:bodyPr anchor="ctr">
            <a:spAutoFit/>
          </a:bodyPr>
          <a:lstStyle/>
          <a:p>
            <a:pPr indent="457200" algn="just"/>
            <a:r>
              <a:rPr lang="fa-IR" sz="3200">
                <a:latin typeface="Times New Roman" pitchFamily="18" charset="0"/>
              </a:rPr>
              <a:t>3. روش بازده سرمايه گذاري: ميا نگين سود بر اساس نرخ بازده نرمال مبلغ سرمايه گذاري شده قرار مي گيرد.</a:t>
            </a:r>
          </a:p>
          <a:p>
            <a:pPr indent="457200" algn="just"/>
            <a:r>
              <a:rPr lang="fa-IR" sz="3200">
                <a:latin typeface="Times New Roman" pitchFamily="18" charset="0"/>
              </a:rPr>
              <a:t>مازاد سود نسبت به داراييهاي خالص شركت سرقفلي ميباشد.</a:t>
            </a:r>
            <a:endParaRPr lang="en-US" sz="3200">
              <a:latin typeface="Times New Roman" pitchFamily="18" charset="0"/>
            </a:endParaRPr>
          </a:p>
        </p:txBody>
      </p:sp>
    </p:spTree>
  </p:cSld>
  <p:clrMapOvr>
    <a:masterClrMapping/>
  </p:clrMapOvr>
  <p:transition spd="slow">
    <p:comb/>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7010" name="Rectangle 2"/>
          <p:cNvSpPr>
            <a:spLocks noChangeArrowheads="1"/>
          </p:cNvSpPr>
          <p:nvPr/>
        </p:nvSpPr>
        <p:spPr bwMode="auto">
          <a:xfrm>
            <a:off x="611188" y="1670050"/>
            <a:ext cx="7848600" cy="3990975"/>
          </a:xfrm>
          <a:prstGeom prst="rect">
            <a:avLst/>
          </a:prstGeom>
          <a:noFill/>
          <a:ln w="9525">
            <a:noFill/>
            <a:miter lim="800000"/>
            <a:headEnd/>
            <a:tailEnd/>
          </a:ln>
          <a:effectLst/>
        </p:spPr>
        <p:txBody>
          <a:bodyPr anchor="ctr">
            <a:spAutoFit/>
          </a:bodyPr>
          <a:lstStyle/>
          <a:p>
            <a:pPr algn="ctr"/>
            <a:endParaRPr lang="en-US" sz="3200">
              <a:latin typeface="Times New Roman" pitchFamily="18" charset="0"/>
            </a:endParaRPr>
          </a:p>
          <a:p>
            <a:pPr algn="just"/>
            <a:r>
              <a:rPr lang="fa-IR" sz="3200">
                <a:latin typeface="Times New Roman" pitchFamily="18" charset="0"/>
              </a:rPr>
              <a:t>مثال 7: ميانگين سود شركت الف 90000ريال است،سرمايه شركت 600000ريال وبازده مورد انتظار رقم سرمايه گذاري 10%است. سر قفلي عبارت است از:</a:t>
            </a:r>
          </a:p>
          <a:p>
            <a:pPr algn="just"/>
            <a:endParaRPr lang="en-US" sz="3200">
              <a:latin typeface="Times New Roman" pitchFamily="18" charset="0"/>
            </a:endParaRPr>
          </a:p>
          <a:p>
            <a:pPr algn="ctr"/>
            <a:r>
              <a:rPr lang="fa-IR" sz="3200" b="1">
                <a:latin typeface="Times New Roman" pitchFamily="18" charset="0"/>
              </a:rPr>
              <a:t> 600000- 10 / 100*90000=سر قفلي                                300000=600000- 900000 =سر قفلي</a:t>
            </a:r>
            <a:endParaRPr lang="en-US" sz="3200">
              <a:latin typeface="Times New Roman" pitchFamily="18" charset="0"/>
            </a:endParaRPr>
          </a:p>
          <a:p>
            <a:pPr algn="ctr" rtl="0" eaLnBrk="0" hangingPunct="0"/>
            <a:endParaRPr lang="en-US" sz="3200"/>
          </a:p>
        </p:txBody>
      </p:sp>
      <p:sp>
        <p:nvSpPr>
          <p:cNvPr id="427011" name="Rectangle 3"/>
          <p:cNvSpPr>
            <a:spLocks noChangeArrowheads="1"/>
          </p:cNvSpPr>
          <p:nvPr/>
        </p:nvSpPr>
        <p:spPr bwMode="auto">
          <a:xfrm>
            <a:off x="3671888" y="469900"/>
            <a:ext cx="4281487"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روش بازده سرمايه گذاري:</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8034" name="Rectangle 2"/>
          <p:cNvSpPr>
            <a:spLocks noChangeArrowheads="1"/>
          </p:cNvSpPr>
          <p:nvPr/>
        </p:nvSpPr>
        <p:spPr bwMode="auto">
          <a:xfrm>
            <a:off x="374650" y="1628775"/>
            <a:ext cx="8315325" cy="3990975"/>
          </a:xfrm>
          <a:prstGeom prst="rect">
            <a:avLst/>
          </a:prstGeom>
          <a:noFill/>
          <a:ln w="9525">
            <a:noFill/>
            <a:miter lim="800000"/>
            <a:headEnd/>
            <a:tailEnd/>
          </a:ln>
          <a:effectLst/>
        </p:spPr>
        <p:txBody>
          <a:bodyPr wrap="none" anchor="ctr">
            <a:spAutoFit/>
          </a:bodyPr>
          <a:lstStyle/>
          <a:p>
            <a:pPr algn="just"/>
            <a:r>
              <a:rPr lang="fa-IR" sz="3200">
                <a:latin typeface="Times New Roman" pitchFamily="18" charset="0"/>
              </a:rPr>
              <a:t>موضوع سر قفلي در شركتهاي تضامني در موارد زير مطرح </a:t>
            </a:r>
            <a:endParaRPr lang="en-US" sz="3200">
              <a:latin typeface="Times New Roman" pitchFamily="18" charset="0"/>
            </a:endParaRPr>
          </a:p>
          <a:p>
            <a:pPr algn="just"/>
            <a:r>
              <a:rPr lang="fa-IR" sz="3200">
                <a:latin typeface="Times New Roman" pitchFamily="18" charset="0"/>
              </a:rPr>
              <a:t>ميگردد:</a:t>
            </a:r>
            <a:endParaRPr lang="en-US" sz="3200">
              <a:latin typeface="Times New Roman" pitchFamily="18" charset="0"/>
            </a:endParaRPr>
          </a:p>
          <a:p>
            <a:pPr algn="just"/>
            <a:r>
              <a:rPr lang="fa-IR" sz="3200">
                <a:latin typeface="Times New Roman" pitchFamily="18" charset="0"/>
              </a:rPr>
              <a:t>1. تغيير درنسبت تسهيم سود وزيان </a:t>
            </a:r>
            <a:endParaRPr lang="en-US" sz="3200">
              <a:latin typeface="Times New Roman" pitchFamily="18" charset="0"/>
            </a:endParaRPr>
          </a:p>
          <a:p>
            <a:pPr algn="just"/>
            <a:r>
              <a:rPr lang="fa-IR" sz="3200">
                <a:latin typeface="Times New Roman" pitchFamily="18" charset="0"/>
              </a:rPr>
              <a:t>2. موقع ورود شريك جديد</a:t>
            </a:r>
            <a:endParaRPr lang="en-US" sz="3200">
              <a:latin typeface="Times New Roman" pitchFamily="18" charset="0"/>
            </a:endParaRPr>
          </a:p>
          <a:p>
            <a:pPr algn="just"/>
            <a:r>
              <a:rPr lang="fa-IR" sz="3200">
                <a:latin typeface="Times New Roman" pitchFamily="18" charset="0"/>
              </a:rPr>
              <a:t>3. موقع كناره گيري يا فوت شريك</a:t>
            </a:r>
            <a:endParaRPr lang="en-US" sz="3200">
              <a:latin typeface="Times New Roman" pitchFamily="18" charset="0"/>
            </a:endParaRPr>
          </a:p>
          <a:p>
            <a:pPr algn="just"/>
            <a:r>
              <a:rPr lang="fa-IR" sz="3200">
                <a:latin typeface="Times New Roman" pitchFamily="18" charset="0"/>
              </a:rPr>
              <a:t>4. موقع تركيب شركتها </a:t>
            </a:r>
            <a:endParaRPr lang="en-US" sz="3200">
              <a:latin typeface="Times New Roman" pitchFamily="18" charset="0"/>
            </a:endParaRPr>
          </a:p>
          <a:p>
            <a:pPr algn="just"/>
            <a:r>
              <a:rPr lang="fa-IR" sz="3200">
                <a:latin typeface="Times New Roman" pitchFamily="18" charset="0"/>
              </a:rPr>
              <a:t>5. موقع انحلال شركتها</a:t>
            </a:r>
            <a:endParaRPr lang="en-US" sz="3200">
              <a:latin typeface="Times New Roman" pitchFamily="18" charset="0"/>
            </a:endParaRPr>
          </a:p>
          <a:p>
            <a:pPr algn="just"/>
            <a:r>
              <a:rPr lang="fa-IR" sz="3200">
                <a:latin typeface="Times New Roman" pitchFamily="18" charset="0"/>
              </a:rPr>
              <a:t>6. موقع فروش شركتها</a:t>
            </a:r>
          </a:p>
        </p:txBody>
      </p:sp>
    </p:spTree>
  </p:cSld>
  <p:clrMapOvr>
    <a:masterClrMapping/>
  </p:clrMapOvr>
  <p:transition spd="slow">
    <p:comb/>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9058" name="Rectangle 2"/>
          <p:cNvSpPr>
            <a:spLocks noChangeArrowheads="1"/>
          </p:cNvSpPr>
          <p:nvPr/>
        </p:nvSpPr>
        <p:spPr bwMode="auto">
          <a:xfrm>
            <a:off x="611188" y="2406650"/>
            <a:ext cx="7777162" cy="204152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وقتي شركاي قديمي نسبت تقسيم سود وزيان را تغيير دهند عده اي متضررميشوند وعده اي متنفع ميشوند. شريكي كه سود ميبرد بايد زيان شريك متضرر را جبران كند.</a:t>
            </a:r>
          </a:p>
        </p:txBody>
      </p:sp>
      <p:sp>
        <p:nvSpPr>
          <p:cNvPr id="429059" name="Rectangle 3"/>
          <p:cNvSpPr>
            <a:spLocks noChangeArrowheads="1"/>
          </p:cNvSpPr>
          <p:nvPr/>
        </p:nvSpPr>
        <p:spPr bwMode="auto">
          <a:xfrm>
            <a:off x="2794000" y="469900"/>
            <a:ext cx="5180013" cy="641350"/>
          </a:xfrm>
          <a:prstGeom prst="rect">
            <a:avLst/>
          </a:prstGeom>
          <a:noFill/>
          <a:ln w="12700" cap="sq">
            <a:noFill/>
            <a:miter lim="800000"/>
            <a:headEnd type="none" w="sm" len="sm"/>
            <a:tailEnd type="none" w="sm" len="sm"/>
          </a:ln>
          <a:effectLst/>
        </p:spPr>
        <p:txBody>
          <a:bodyPr wrap="none">
            <a:spAutoFit/>
          </a:bodyPr>
          <a:lstStyle/>
          <a:p>
            <a:r>
              <a:rPr lang="fa-IR" sz="3600" b="1">
                <a:solidFill>
                  <a:schemeClr val="tx2"/>
                </a:solidFill>
              </a:rPr>
              <a:t>تغيير درنسبت تسهيم سود وزيان:</a:t>
            </a:r>
            <a:endParaRPr lang="en-US" sz="36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82" name="Rectangle 2"/>
          <p:cNvSpPr>
            <a:spLocks noChangeArrowheads="1"/>
          </p:cNvSpPr>
          <p:nvPr/>
        </p:nvSpPr>
        <p:spPr bwMode="auto">
          <a:xfrm>
            <a:off x="539750" y="1125538"/>
            <a:ext cx="7848600" cy="4478337"/>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اين روش سه حالت دارد:</a:t>
            </a:r>
            <a:endParaRPr lang="en-US" sz="3200">
              <a:latin typeface="Times New Roman" pitchFamily="18" charset="0"/>
            </a:endParaRPr>
          </a:p>
          <a:p>
            <a:pPr algn="just"/>
            <a:r>
              <a:rPr lang="fa-IR" sz="3200">
                <a:latin typeface="Times New Roman" pitchFamily="18" charset="0"/>
              </a:rPr>
              <a:t>1. مبلغ سرقفلي توسط شريك جديد وشركاي قديمي پردا خت مي گردد وهيچ سندي صادر نمي شود</a:t>
            </a:r>
            <a:endParaRPr lang="en-US" sz="3200">
              <a:latin typeface="Times New Roman" pitchFamily="18" charset="0"/>
            </a:endParaRPr>
          </a:p>
          <a:p>
            <a:pPr algn="just"/>
            <a:r>
              <a:rPr lang="fa-IR" sz="3200">
                <a:latin typeface="Times New Roman" pitchFamily="18" charset="0"/>
              </a:rPr>
              <a:t>2. وجوه نقد شريك جديد به نسبت سهم از خود گذشتگي شركاي قديم منظور ميشود وبعنوان سرمايه درگردش درشركت مي ماند.</a:t>
            </a:r>
            <a:endParaRPr lang="en-US" sz="3200">
              <a:latin typeface="Times New Roman" pitchFamily="18" charset="0"/>
            </a:endParaRPr>
          </a:p>
          <a:p>
            <a:pPr algn="just"/>
            <a:r>
              <a:rPr lang="fa-IR" sz="3200">
                <a:latin typeface="Times New Roman" pitchFamily="18" charset="0"/>
              </a:rPr>
              <a:t>3. وجوه نقد شركاي جديد به حساب سرمايه شركاي قديم بستانكار وتوسط انها برداشت مي شود.</a:t>
            </a:r>
          </a:p>
        </p:txBody>
      </p:sp>
      <p:sp>
        <p:nvSpPr>
          <p:cNvPr id="430083" name="Rectangle 3"/>
          <p:cNvSpPr>
            <a:spLocks noChangeArrowheads="1"/>
          </p:cNvSpPr>
          <p:nvPr/>
        </p:nvSpPr>
        <p:spPr bwMode="auto">
          <a:xfrm>
            <a:off x="1608138" y="496888"/>
            <a:ext cx="6265862" cy="519112"/>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نحوه ثبت حسابداري حساب سرقفلي به روش جايزه:</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1106" name="Rectangle 2"/>
          <p:cNvSpPr>
            <a:spLocks noChangeArrowheads="1"/>
          </p:cNvSpPr>
          <p:nvPr/>
        </p:nvSpPr>
        <p:spPr bwMode="auto">
          <a:xfrm>
            <a:off x="684213" y="2406650"/>
            <a:ext cx="7704137" cy="204152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با موافقت شركاي قديمي شريك جديد بدون پرداخت سرقفلي وارد شركت شده وسرقفلي به حساب سرمايه شركاي قديم  به نسبت سود وزيان تعديل مي شود.</a:t>
            </a:r>
            <a:endParaRPr lang="en-US" sz="3200">
              <a:latin typeface="Times New Roman" pitchFamily="18" charset="0"/>
            </a:endParaRPr>
          </a:p>
          <a:p>
            <a:pPr algn="just" rtl="0" eaLnBrk="0" hangingPunct="0"/>
            <a:endParaRPr lang="en-US" sz="3200"/>
          </a:p>
        </p:txBody>
      </p:sp>
      <p:sp>
        <p:nvSpPr>
          <p:cNvPr id="431107" name="Rectangle 3"/>
          <p:cNvSpPr>
            <a:spLocks noChangeArrowheads="1"/>
          </p:cNvSpPr>
          <p:nvPr/>
        </p:nvSpPr>
        <p:spPr bwMode="auto">
          <a:xfrm>
            <a:off x="2006600" y="496888"/>
            <a:ext cx="5949950" cy="519112"/>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نحوه ثبت حساب سرقفلي به روش تجديد ارزيابي:</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ChangeArrowheads="1"/>
          </p:cNvSpPr>
          <p:nvPr/>
        </p:nvSpPr>
        <p:spPr bwMode="auto">
          <a:xfrm>
            <a:off x="611188" y="1628775"/>
            <a:ext cx="7777162" cy="2528888"/>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شريك جديد بدون پرداخت سرقفلي وارد شركت شده وسرقفلي به حساب شركاي قديمي بستانكار ميشود وبعد از ورود شريك جديد به نسبت سود وزيان بين شركاي قديمي وشريك جديد سرشكن مي شود.</a:t>
            </a:r>
          </a:p>
        </p:txBody>
      </p:sp>
      <p:sp>
        <p:nvSpPr>
          <p:cNvPr id="432131" name="Rectangle 3"/>
          <p:cNvSpPr>
            <a:spLocks noChangeArrowheads="1"/>
          </p:cNvSpPr>
          <p:nvPr/>
        </p:nvSpPr>
        <p:spPr bwMode="auto">
          <a:xfrm>
            <a:off x="896938" y="568325"/>
            <a:ext cx="7040562" cy="519113"/>
          </a:xfrm>
          <a:prstGeom prst="rect">
            <a:avLst/>
          </a:prstGeom>
          <a:noFill/>
          <a:ln w="12700" cap="sq">
            <a:noFill/>
            <a:miter lim="800000"/>
            <a:headEnd type="none" w="sm" len="sm"/>
            <a:tailEnd type="none" w="sm" len="sm"/>
          </a:ln>
          <a:effectLst/>
        </p:spPr>
        <p:txBody>
          <a:bodyPr wrap="none">
            <a:spAutoFit/>
          </a:bodyPr>
          <a:lstStyle/>
          <a:p>
            <a:r>
              <a:rPr lang="fa-IR" sz="2800" b="1">
                <a:solidFill>
                  <a:schemeClr val="tx2"/>
                </a:solidFill>
              </a:rPr>
              <a:t>نحوه ثبت حساب سرقفلي به روش انتظامي تجديد ارزيابي :</a:t>
            </a:r>
            <a:endParaRPr lang="en-US" sz="28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3154" name="Rectangle 2"/>
          <p:cNvSpPr>
            <a:spLocks noChangeArrowheads="1"/>
          </p:cNvSpPr>
          <p:nvPr/>
        </p:nvSpPr>
        <p:spPr bwMode="auto">
          <a:xfrm>
            <a:off x="611188" y="1628775"/>
            <a:ext cx="7848600" cy="3990975"/>
          </a:xfrm>
          <a:prstGeom prst="rect">
            <a:avLst/>
          </a:prstGeom>
          <a:noFill/>
          <a:ln w="9525">
            <a:noFill/>
            <a:miter lim="800000"/>
            <a:headEnd/>
            <a:tailEnd/>
          </a:ln>
          <a:effectLst/>
        </p:spPr>
        <p:txBody>
          <a:bodyPr anchor="ctr">
            <a:spAutoFit/>
          </a:bodyPr>
          <a:lstStyle/>
          <a:p>
            <a:pPr algn="just"/>
            <a:r>
              <a:rPr lang="fa-IR" sz="3200">
                <a:latin typeface="Times New Roman" pitchFamily="18" charset="0"/>
              </a:rPr>
              <a:t>1. سرقفلي نقدا اورده مي شود ولي در دفاتر ثبت        نمي شود.</a:t>
            </a:r>
            <a:endParaRPr lang="en-US" sz="3200">
              <a:latin typeface="Times New Roman" pitchFamily="18" charset="0"/>
            </a:endParaRPr>
          </a:p>
          <a:p>
            <a:pPr algn="just"/>
            <a:r>
              <a:rPr lang="fa-IR" sz="3200">
                <a:latin typeface="Times New Roman" pitchFamily="18" charset="0"/>
              </a:rPr>
              <a:t>2. سرقفلي نقدا دريافت و در شركت باقي مي ماند.</a:t>
            </a:r>
            <a:endParaRPr lang="en-US" sz="3200">
              <a:latin typeface="Times New Roman" pitchFamily="18" charset="0"/>
            </a:endParaRPr>
          </a:p>
          <a:p>
            <a:pPr algn="just"/>
            <a:r>
              <a:rPr lang="fa-IR" sz="3200">
                <a:latin typeface="Times New Roman" pitchFamily="18" charset="0"/>
              </a:rPr>
              <a:t>3. سرقفلي به حساب شركت واريز ولي شركاي قديمي انرا برداشت مي كنند.</a:t>
            </a:r>
            <a:endParaRPr lang="en-US" sz="3200">
              <a:latin typeface="Times New Roman" pitchFamily="18" charset="0"/>
            </a:endParaRPr>
          </a:p>
          <a:p>
            <a:pPr algn="just"/>
            <a:r>
              <a:rPr lang="fa-IR" sz="3200">
                <a:latin typeface="Times New Roman" pitchFamily="18" charset="0"/>
              </a:rPr>
              <a:t>4. مبلغ سرقفلي با تمام ارزش ثبت مي شود.</a:t>
            </a:r>
            <a:endParaRPr lang="en-US" sz="3200">
              <a:latin typeface="Times New Roman" pitchFamily="18" charset="0"/>
            </a:endParaRPr>
          </a:p>
          <a:p>
            <a:pPr algn="just"/>
            <a:r>
              <a:rPr lang="fa-IR" sz="3200">
                <a:latin typeface="Times New Roman" pitchFamily="18" charset="0"/>
              </a:rPr>
              <a:t>5. وقتي سرقفلي قبلا در دفاتر منظور شده با شد.</a:t>
            </a:r>
            <a:endParaRPr lang="en-US" sz="3200">
              <a:latin typeface="Times New Roman" pitchFamily="18" charset="0"/>
            </a:endParaRPr>
          </a:p>
          <a:p>
            <a:pPr algn="just" rtl="0" eaLnBrk="0" hangingPunct="0"/>
            <a:endParaRPr lang="en-US" sz="3200"/>
          </a:p>
        </p:txBody>
      </p:sp>
      <p:sp>
        <p:nvSpPr>
          <p:cNvPr id="433155" name="Rectangle 3"/>
          <p:cNvSpPr>
            <a:spLocks noChangeArrowheads="1"/>
          </p:cNvSpPr>
          <p:nvPr/>
        </p:nvSpPr>
        <p:spPr bwMode="auto">
          <a:xfrm>
            <a:off x="2609850" y="519113"/>
            <a:ext cx="5322888" cy="579437"/>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روشهاي ثبت سرقفلي در دفاتر شركت:</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ChangeArrowheads="1"/>
          </p:cNvSpPr>
          <p:nvPr/>
        </p:nvSpPr>
        <p:spPr bwMode="auto">
          <a:xfrm>
            <a:off x="611188" y="1844675"/>
            <a:ext cx="7777162" cy="2528888"/>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شركتها مقداري از سود را بعنوان سود تقسيم نشده نگهداري مي كنند كه متعلق به شركاي قديمي مي باشد كه هنگام ورود شريك جديد اين سود بين شركاي قديم تسهيم و به حساب سرمايه انها منتقل مي شود.</a:t>
            </a:r>
          </a:p>
        </p:txBody>
      </p:sp>
      <p:sp>
        <p:nvSpPr>
          <p:cNvPr id="434179" name="Rectangle 3"/>
          <p:cNvSpPr>
            <a:spLocks noChangeArrowheads="1"/>
          </p:cNvSpPr>
          <p:nvPr/>
        </p:nvSpPr>
        <p:spPr bwMode="auto">
          <a:xfrm>
            <a:off x="3743325" y="592138"/>
            <a:ext cx="4206875" cy="579437"/>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تعديل سود وزيان تقسيم نشده:</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5202" name="Rectangle 2"/>
          <p:cNvSpPr>
            <a:spLocks noChangeArrowheads="1"/>
          </p:cNvSpPr>
          <p:nvPr/>
        </p:nvSpPr>
        <p:spPr bwMode="auto">
          <a:xfrm>
            <a:off x="539750" y="1431925"/>
            <a:ext cx="7920038" cy="3990975"/>
          </a:xfrm>
          <a:prstGeom prst="rect">
            <a:avLst/>
          </a:prstGeom>
          <a:noFill/>
          <a:ln w="9525">
            <a:noFill/>
            <a:miter lim="800000"/>
            <a:headEnd/>
            <a:tailEnd/>
          </a:ln>
          <a:effectLst/>
        </p:spPr>
        <p:txBody>
          <a:bodyPr anchor="ctr">
            <a:spAutoFit/>
          </a:bodyPr>
          <a:lstStyle/>
          <a:p>
            <a:pPr algn="just"/>
            <a:endParaRPr lang="en-US" sz="3200">
              <a:latin typeface="Times New Roman" pitchFamily="18" charset="0"/>
            </a:endParaRPr>
          </a:p>
          <a:p>
            <a:pPr algn="just"/>
            <a:r>
              <a:rPr lang="fa-IR" sz="3200">
                <a:latin typeface="Times New Roman" pitchFamily="18" charset="0"/>
              </a:rPr>
              <a:t>1. مبلغ سرمايه شركاء بر اساس حصه سرمايه شركاي جديد محاسبه مي شود.</a:t>
            </a:r>
            <a:endParaRPr lang="en-US" sz="3200">
              <a:latin typeface="Times New Roman" pitchFamily="18" charset="0"/>
            </a:endParaRPr>
          </a:p>
          <a:p>
            <a:pPr algn="just"/>
            <a:r>
              <a:rPr lang="fa-IR" sz="3200">
                <a:latin typeface="Times New Roman" pitchFamily="18" charset="0"/>
              </a:rPr>
              <a:t> 2. مبلغ سرمايه شركاء براسا س سرمايه شركاي قديمي محاسبه مي شود.</a:t>
            </a:r>
            <a:endParaRPr lang="en-US" sz="3200">
              <a:latin typeface="Times New Roman" pitchFamily="18" charset="0"/>
            </a:endParaRPr>
          </a:p>
          <a:p>
            <a:pPr algn="just"/>
            <a:r>
              <a:rPr lang="fa-IR" sz="3200">
                <a:latin typeface="Times New Roman" pitchFamily="18" charset="0"/>
              </a:rPr>
              <a:t>3. حساب سرمايه تمام شركاء براسا س نسبت جديد تقسيم سود و زيان تعديل مي گردد.</a:t>
            </a:r>
            <a:endParaRPr lang="en-US" sz="3200">
              <a:latin typeface="Times New Roman" pitchFamily="18" charset="0"/>
            </a:endParaRPr>
          </a:p>
          <a:p>
            <a:pPr algn="just" rtl="0" eaLnBrk="0" hangingPunct="0"/>
            <a:endParaRPr lang="en-US" sz="3200"/>
          </a:p>
        </p:txBody>
      </p:sp>
      <p:sp>
        <p:nvSpPr>
          <p:cNvPr id="435203" name="Rectangle 3"/>
          <p:cNvSpPr>
            <a:spLocks noChangeArrowheads="1"/>
          </p:cNvSpPr>
          <p:nvPr/>
        </p:nvSpPr>
        <p:spPr bwMode="auto">
          <a:xfrm>
            <a:off x="1443038" y="519113"/>
            <a:ext cx="6505575" cy="579437"/>
          </a:xfrm>
          <a:prstGeom prst="rect">
            <a:avLst/>
          </a:prstGeom>
          <a:noFill/>
          <a:ln w="12700" cap="sq">
            <a:noFill/>
            <a:miter lim="800000"/>
            <a:headEnd type="none" w="sm" len="sm"/>
            <a:tailEnd type="none" w="sm" len="sm"/>
          </a:ln>
          <a:effectLst/>
        </p:spPr>
        <p:txBody>
          <a:bodyPr wrap="none">
            <a:spAutoFit/>
          </a:bodyPr>
          <a:lstStyle/>
          <a:p>
            <a:r>
              <a:rPr lang="fa-IR" sz="3200" b="1">
                <a:solidFill>
                  <a:schemeClr val="tx2"/>
                </a:solidFill>
              </a:rPr>
              <a:t>تغييرات مجدد در حساب سرمايه سه حالت دارد:</a:t>
            </a:r>
            <a:endParaRPr lang="en-US" sz="3200" b="1">
              <a:solidFill>
                <a:schemeClr val="tx2"/>
              </a:solidFill>
            </a:endParaRPr>
          </a:p>
        </p:txBody>
      </p:sp>
    </p:spTree>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Radial">
  <a:themeElements>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fontScheme name="Radial">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itchFamily="34" charset="0"/>
            <a:cs typeface="Arial" pitchFamily="34" charset="0"/>
          </a:defRPr>
        </a:defPPr>
      </a:lstStyle>
    </a:spDef>
    <a:lnDef>
      <a:spPr bwMode="auto">
        <a:xfrm>
          <a:off x="0" y="0"/>
          <a:ext cx="1" cy="1"/>
        </a:xfrm>
        <a:custGeom>
          <a:avLst/>
          <a:gdLst/>
          <a:ahLst/>
          <a:cxnLst/>
          <a:rect l="0" t="0" r="0" b="0"/>
          <a:pathLst/>
        </a:custGeom>
        <a:solidFill>
          <a:schemeClr val="accent1"/>
        </a:solidFill>
        <a:ln w="12700" cap="sq"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r" defTabSz="914400" rtl="1" eaLnBrk="1" fontAlgn="base" latinLnBrk="0" hangingPunct="1">
          <a:lnSpc>
            <a:spcPct val="100000"/>
          </a:lnSpc>
          <a:spcBef>
            <a:spcPct val="0"/>
          </a:spcBef>
          <a:spcAft>
            <a:spcPct val="0"/>
          </a:spcAft>
          <a:buClrTx/>
          <a:buSzTx/>
          <a:buFontTx/>
          <a:buNone/>
          <a:tabLst/>
          <a:defRPr kumimoji="0" lang="ar-SA" sz="1800" b="0" i="0" u="none" strike="noStrike" cap="none" normalizeH="0" baseline="0" smtClean="0">
            <a:ln>
              <a:noFill/>
            </a:ln>
            <a:solidFill>
              <a:schemeClr val="tx1"/>
            </a:solidFill>
            <a:effectLst/>
            <a:latin typeface="Arial" pitchFamily="34" charset="0"/>
            <a:cs typeface="Arial" pitchFamily="34" charset="0"/>
          </a:defRPr>
        </a:defPPr>
      </a:lstStyle>
    </a:lnDef>
  </a:objectDefaults>
  <a:extraClrSchemeLst>
    <a:extraClrScheme>
      <a:clrScheme name="Radial 1">
        <a:dk1>
          <a:srgbClr val="000000"/>
        </a:dk1>
        <a:lt1>
          <a:srgbClr val="FFFFFF"/>
        </a:lt1>
        <a:dk2>
          <a:srgbClr val="FFFFFF"/>
        </a:dk2>
        <a:lt2>
          <a:srgbClr val="669999"/>
        </a:lt2>
        <a:accent1>
          <a:srgbClr val="99CCFF"/>
        </a:accent1>
        <a:accent2>
          <a:srgbClr val="9999FF"/>
        </a:accent2>
        <a:accent3>
          <a:srgbClr val="FFFFFF"/>
        </a:accent3>
        <a:accent4>
          <a:srgbClr val="000000"/>
        </a:accent4>
        <a:accent5>
          <a:srgbClr val="CAE2FF"/>
        </a:accent5>
        <a:accent6>
          <a:srgbClr val="8A8AE7"/>
        </a:accent6>
        <a:hlink>
          <a:srgbClr val="996666"/>
        </a:hlink>
        <a:folHlink>
          <a:srgbClr val="6666CC"/>
        </a:folHlink>
      </a:clrScheme>
      <a:clrMap bg1="lt1" tx1="dk1" bg2="lt2" tx2="dk2" accent1="accent1" accent2="accent2" accent3="accent3" accent4="accent4" accent5="accent5" accent6="accent6" hlink="hlink" folHlink="folHlink"/>
    </a:extraClrScheme>
    <a:extraClrScheme>
      <a:clrScheme name="Radial 2">
        <a:dk1>
          <a:srgbClr val="000000"/>
        </a:dk1>
        <a:lt1>
          <a:srgbClr val="FFFFFF"/>
        </a:lt1>
        <a:dk2>
          <a:srgbClr val="FFFFFF"/>
        </a:dk2>
        <a:lt2>
          <a:srgbClr val="817F3F"/>
        </a:lt2>
        <a:accent1>
          <a:srgbClr val="FFCC00"/>
        </a:accent1>
        <a:accent2>
          <a:srgbClr val="CC9900"/>
        </a:accent2>
        <a:accent3>
          <a:srgbClr val="FFFFFF"/>
        </a:accent3>
        <a:accent4>
          <a:srgbClr val="000000"/>
        </a:accent4>
        <a:accent5>
          <a:srgbClr val="FFE2AA"/>
        </a:accent5>
        <a:accent6>
          <a:srgbClr val="B98A00"/>
        </a:accent6>
        <a:hlink>
          <a:srgbClr val="996666"/>
        </a:hlink>
        <a:folHlink>
          <a:srgbClr val="C94503"/>
        </a:folHlink>
      </a:clrScheme>
      <a:clrMap bg1="lt1" tx1="dk1" bg2="lt2" tx2="dk2" accent1="accent1" accent2="accent2" accent3="accent3" accent4="accent4" accent5="accent5" accent6="accent6" hlink="hlink" folHlink="folHlink"/>
    </a:extraClrScheme>
    <a:extraClrScheme>
      <a:clrScheme name="Radial 3">
        <a:dk1>
          <a:srgbClr val="CC6600"/>
        </a:dk1>
        <a:lt1>
          <a:srgbClr val="FFFFFF"/>
        </a:lt1>
        <a:dk2>
          <a:srgbClr val="800000"/>
        </a:dk2>
        <a:lt2>
          <a:srgbClr val="FFFFFF"/>
        </a:lt2>
        <a:accent1>
          <a:srgbClr val="FF6600"/>
        </a:accent1>
        <a:accent2>
          <a:srgbClr val="33CCCC"/>
        </a:accent2>
        <a:accent3>
          <a:srgbClr val="C0AAAA"/>
        </a:accent3>
        <a:accent4>
          <a:srgbClr val="DADADA"/>
        </a:accent4>
        <a:accent5>
          <a:srgbClr val="FFB8AA"/>
        </a:accent5>
        <a:accent6>
          <a:srgbClr val="2DB9B9"/>
        </a:accent6>
        <a:hlink>
          <a:srgbClr val="99FF33"/>
        </a:hlink>
        <a:folHlink>
          <a:srgbClr val="CC3300"/>
        </a:folHlink>
      </a:clrScheme>
      <a:clrMap bg1="dk2" tx1="lt1" bg2="dk1" tx2="lt2" accent1="accent1" accent2="accent2" accent3="accent3" accent4="accent4" accent5="accent5" accent6="accent6" hlink="hlink" folHlink="folHlink"/>
    </a:extraClrScheme>
    <a:extraClrScheme>
      <a:clrScheme name="Radial 4">
        <a:dk1>
          <a:srgbClr val="993300"/>
        </a:dk1>
        <a:lt1>
          <a:srgbClr val="FFFFFF"/>
        </a:lt1>
        <a:dk2>
          <a:srgbClr val="431A01"/>
        </a:dk2>
        <a:lt2>
          <a:srgbClr val="FFFFFF"/>
        </a:lt2>
        <a:accent1>
          <a:srgbClr val="FFCC00"/>
        </a:accent1>
        <a:accent2>
          <a:srgbClr val="FF9966"/>
        </a:accent2>
        <a:accent3>
          <a:srgbClr val="B0ABAA"/>
        </a:accent3>
        <a:accent4>
          <a:srgbClr val="DADADA"/>
        </a:accent4>
        <a:accent5>
          <a:srgbClr val="FFE2AA"/>
        </a:accent5>
        <a:accent6>
          <a:srgbClr val="E78A5C"/>
        </a:accent6>
        <a:hlink>
          <a:srgbClr val="FF6600"/>
        </a:hlink>
        <a:folHlink>
          <a:srgbClr val="CC3300"/>
        </a:folHlink>
      </a:clrScheme>
      <a:clrMap bg1="dk2" tx1="lt1" bg2="dk1" tx2="lt2" accent1="accent1" accent2="accent2" accent3="accent3" accent4="accent4" accent5="accent5" accent6="accent6" hlink="hlink" folHlink="folHlink"/>
    </a:extraClrScheme>
    <a:extraClrScheme>
      <a:clrScheme name="Radial 5">
        <a:dk1>
          <a:srgbClr val="75878B"/>
        </a:dk1>
        <a:lt1>
          <a:srgbClr val="FFFFFF"/>
        </a:lt1>
        <a:dk2>
          <a:srgbClr val="260000"/>
        </a:dk2>
        <a:lt2>
          <a:srgbClr val="FFFFFF"/>
        </a:lt2>
        <a:accent1>
          <a:srgbClr val="0099CC"/>
        </a:accent1>
        <a:accent2>
          <a:srgbClr val="FF3300"/>
        </a:accent2>
        <a:accent3>
          <a:srgbClr val="ACAAAA"/>
        </a:accent3>
        <a:accent4>
          <a:srgbClr val="DADADA"/>
        </a:accent4>
        <a:accent5>
          <a:srgbClr val="AACAE2"/>
        </a:accent5>
        <a:accent6>
          <a:srgbClr val="E72D00"/>
        </a:accent6>
        <a:hlink>
          <a:srgbClr val="FFCC00"/>
        </a:hlink>
        <a:folHlink>
          <a:srgbClr val="CC0000"/>
        </a:folHlink>
      </a:clrScheme>
      <a:clrMap bg1="dk2" tx1="lt1" bg2="dk1" tx2="lt2" accent1="accent1" accent2="accent2" accent3="accent3" accent4="accent4" accent5="accent5" accent6="accent6" hlink="hlink" folHlink="folHlink"/>
    </a:extraClrScheme>
    <a:extraClrScheme>
      <a:clrScheme name="Radial 6">
        <a:dk1>
          <a:srgbClr val="666699"/>
        </a:dk1>
        <a:lt1>
          <a:srgbClr val="FFFFFF"/>
        </a:lt1>
        <a:dk2>
          <a:srgbClr val="000000"/>
        </a:dk2>
        <a:lt2>
          <a:srgbClr val="FFFFFF"/>
        </a:lt2>
        <a:accent1>
          <a:srgbClr val="9966FF"/>
        </a:accent1>
        <a:accent2>
          <a:srgbClr val="99CCFF"/>
        </a:accent2>
        <a:accent3>
          <a:srgbClr val="AAAAAA"/>
        </a:accent3>
        <a:accent4>
          <a:srgbClr val="DADADA"/>
        </a:accent4>
        <a:accent5>
          <a:srgbClr val="CAB8FF"/>
        </a:accent5>
        <a:accent6>
          <a:srgbClr val="8AB9E7"/>
        </a:accent6>
        <a:hlink>
          <a:srgbClr val="FFFFCC"/>
        </a:hlink>
        <a:folHlink>
          <a:srgbClr val="6600CC"/>
        </a:folHlink>
      </a:clrScheme>
      <a:clrMap bg1="dk2" tx1="lt1" bg2="dk1" tx2="lt2" accent1="accent1" accent2="accent2" accent3="accent3" accent4="accent4" accent5="accent5" accent6="accent6" hlink="hlink" folHlink="folHlink"/>
    </a:extraClrScheme>
    <a:extraClrScheme>
      <a:clrScheme name="Radial 7">
        <a:dk1>
          <a:srgbClr val="666699"/>
        </a:dk1>
        <a:lt1>
          <a:srgbClr val="FFFFFF"/>
        </a:lt1>
        <a:dk2>
          <a:srgbClr val="2A2A40"/>
        </a:dk2>
        <a:lt2>
          <a:srgbClr val="FFFFFF"/>
        </a:lt2>
        <a:accent1>
          <a:srgbClr val="006699"/>
        </a:accent1>
        <a:accent2>
          <a:srgbClr val="CC9900"/>
        </a:accent2>
        <a:accent3>
          <a:srgbClr val="ACACAF"/>
        </a:accent3>
        <a:accent4>
          <a:srgbClr val="DADADA"/>
        </a:accent4>
        <a:accent5>
          <a:srgbClr val="AAB8CA"/>
        </a:accent5>
        <a:accent6>
          <a:srgbClr val="B98A00"/>
        </a:accent6>
        <a:hlink>
          <a:srgbClr val="CC6600"/>
        </a:hlink>
        <a:folHlink>
          <a:srgbClr val="6C948A"/>
        </a:folHlink>
      </a:clrScheme>
      <a:clrMap bg1="dk2" tx1="lt1" bg2="dk1" tx2="lt2" accent1="accent1" accent2="accent2" accent3="accent3" accent4="accent4" accent5="accent5" accent6="accent6" hlink="hlink" folHlink="folHlink"/>
    </a:extraClrScheme>
    <a:extraClrScheme>
      <a:clrScheme name="Radial 8">
        <a:dk1>
          <a:srgbClr val="BECBD8"/>
        </a:dk1>
        <a:lt1>
          <a:srgbClr val="FFFFFF"/>
        </a:lt1>
        <a:dk2>
          <a:srgbClr val="2B335B"/>
        </a:dk2>
        <a:lt2>
          <a:srgbClr val="FFFFFF"/>
        </a:lt2>
        <a:accent1>
          <a:srgbClr val="0099CC"/>
        </a:accent1>
        <a:accent2>
          <a:srgbClr val="B5DBE3"/>
        </a:accent2>
        <a:accent3>
          <a:srgbClr val="ACADB5"/>
        </a:accent3>
        <a:accent4>
          <a:srgbClr val="DADADA"/>
        </a:accent4>
        <a:accent5>
          <a:srgbClr val="AACAE2"/>
        </a:accent5>
        <a:accent6>
          <a:srgbClr val="A4C6CE"/>
        </a:accent6>
        <a:hlink>
          <a:srgbClr val="FFCC00"/>
        </a:hlink>
        <a:folHlink>
          <a:srgbClr val="58648C"/>
        </a:folHlink>
      </a:clrScheme>
      <a:clrMap bg1="dk2" tx1="lt1" bg2="dk1" tx2="lt2" accent1="accent1" accent2="accent2" accent3="accent3" accent4="accent4" accent5="accent5" accent6="accent6" hlink="hlink" folHlink="folHlink"/>
    </a:extraClrScheme>
    <a:extraClrScheme>
      <a:clrScheme name="Radial 9">
        <a:dk1>
          <a:srgbClr val="3333FF"/>
        </a:dk1>
        <a:lt1>
          <a:srgbClr val="FFFFFF"/>
        </a:lt1>
        <a:dk2>
          <a:srgbClr val="000099"/>
        </a:dk2>
        <a:lt2>
          <a:srgbClr val="FFFFFF"/>
        </a:lt2>
        <a:accent1>
          <a:srgbClr val="339966"/>
        </a:accent1>
        <a:accent2>
          <a:srgbClr val="9999FF"/>
        </a:accent2>
        <a:accent3>
          <a:srgbClr val="AAAACA"/>
        </a:accent3>
        <a:accent4>
          <a:srgbClr val="DADADA"/>
        </a:accent4>
        <a:accent5>
          <a:srgbClr val="ADCAB8"/>
        </a:accent5>
        <a:accent6>
          <a:srgbClr val="8A8AE7"/>
        </a:accent6>
        <a:hlink>
          <a:srgbClr val="FFFF99"/>
        </a:hlink>
        <a:folHlink>
          <a:srgbClr val="17A0D1"/>
        </a:folHlink>
      </a:clrScheme>
      <a:clrMap bg1="dk2" tx1="lt1" bg2="dk1" tx2="lt2" accent1="accent1" accent2="accent2" accent3="accent3" accent4="accent4" accent5="accent5" accent6="accent6" hlink="hlink" folHlink="folHlink"/>
    </a:extraClrScheme>
    <a:extraClrScheme>
      <a:clrScheme name="Radial 10">
        <a:dk1>
          <a:srgbClr val="808000"/>
        </a:dk1>
        <a:lt1>
          <a:srgbClr val="FFFFFF"/>
        </a:lt1>
        <a:dk2>
          <a:srgbClr val="354418"/>
        </a:dk2>
        <a:lt2>
          <a:srgbClr val="FFFFFF"/>
        </a:lt2>
        <a:accent1>
          <a:srgbClr val="60897C"/>
        </a:accent1>
        <a:accent2>
          <a:srgbClr val="99CC00"/>
        </a:accent2>
        <a:accent3>
          <a:srgbClr val="AEB0AB"/>
        </a:accent3>
        <a:accent4>
          <a:srgbClr val="DADADA"/>
        </a:accent4>
        <a:accent5>
          <a:srgbClr val="B6C4BF"/>
        </a:accent5>
        <a:accent6>
          <a:srgbClr val="8AB900"/>
        </a:accent6>
        <a:hlink>
          <a:srgbClr val="CCCC00"/>
        </a:hlink>
        <a:folHlink>
          <a:srgbClr val="66990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Ocean</Template>
  <TotalTime>662</TotalTime>
  <Words>2692</Words>
  <Application>Microsoft Office PowerPoint</Application>
  <PresentationFormat>On-screen Show (4:3)</PresentationFormat>
  <Paragraphs>396</Paragraphs>
  <Slides>73</Slides>
  <Notes>73</Notes>
  <HiddenSlides>0</HiddenSlides>
  <MMClips>0</MMClips>
  <ScaleCrop>false</ScaleCrop>
  <HeadingPairs>
    <vt:vector size="4" baseType="variant">
      <vt:variant>
        <vt:lpstr>Theme</vt:lpstr>
      </vt:variant>
      <vt:variant>
        <vt:i4>1</vt:i4>
      </vt:variant>
      <vt:variant>
        <vt:lpstr>Slide Titles</vt:lpstr>
      </vt:variant>
      <vt:variant>
        <vt:i4>73</vt:i4>
      </vt:variant>
    </vt:vector>
  </HeadingPairs>
  <TitlesOfParts>
    <vt:vector size="74" baseType="lpstr">
      <vt:lpstr>Radial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Win2Farsi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tamin</dc:creator>
  <cp:lastModifiedBy>ghasem</cp:lastModifiedBy>
  <cp:revision>69</cp:revision>
  <dcterms:created xsi:type="dcterms:W3CDTF">2006-06-25T01:24:19Z</dcterms:created>
  <dcterms:modified xsi:type="dcterms:W3CDTF">2020-04-22T04:39:18Z</dcterms:modified>
</cp:coreProperties>
</file>