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216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8CBF0AE-9E23-497B-B5A9-2C81AC2BBBF5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E3699C5-3045-4998-A47D-07BD60435C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722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699C5-3045-4998-A47D-07BD60435CA8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8872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4/18/2020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4/18/2020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r" rtl="1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fa-IR" b="1" dirty="0" smtClean="0">
                <a:solidFill>
                  <a:schemeClr val="accent4"/>
                </a:solidFill>
                <a:cs typeface="B Titr" panose="00000700000000000000" pitchFamily="2" charset="-78"/>
              </a:rPr>
              <a:t>درس: یاتاقان و روغنکاری</a:t>
            </a:r>
            <a:endParaRPr lang="fa-IR" b="1" dirty="0">
              <a:solidFill>
                <a:schemeClr val="accent4"/>
              </a:solidFill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fa-IR" sz="4800" dirty="0" smtClean="0"/>
              <a:t>جلسه ششم</a:t>
            </a:r>
            <a:endParaRPr lang="fa-IR" sz="4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4"/>
    </mc:Choice>
    <mc:Fallback xmlns="">
      <p:transition spd="slow" advTm="6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1"/>
            <a:ext cx="7991624" cy="28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65"/>
    </mc:Choice>
    <mc:Fallback xmlns="">
      <p:transition spd="slow" advTm="3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1" y="692696"/>
            <a:ext cx="7775351" cy="539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5"/>
    </mc:Choice>
    <mc:Fallback xmlns="">
      <p:transition spd="slow" advTm="4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4840"/>
            <a:ext cx="7914130" cy="299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6"/>
    </mc:Choice>
    <mc:Fallback xmlns="">
      <p:transition spd="slow" advTm="3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4" y="188640"/>
            <a:ext cx="7380312" cy="625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00"/>
    </mc:Choice>
    <mc:Fallback xmlns="">
      <p:transition spd="slow" advTm="8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851800" cy="309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31"/>
    </mc:Choice>
    <mc:Fallback xmlns="">
      <p:transition spd="slow" advTm="4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40632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89"/>
    </mc:Choice>
    <mc:Fallback xmlns="">
      <p:transition spd="slow" advTm="6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026596" cy="59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70"/>
    </mc:Choice>
    <mc:Fallback xmlns="">
      <p:transition spd="slow" advTm="5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092754" cy="577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90283"/>
      </p:ext>
    </p:extLst>
  </p:cSld>
  <p:clrMapOvr>
    <a:masterClrMapping/>
  </p:clrMapOvr>
  <p:transition spd="slow" advTm="743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116590" cy="352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5"/>
    </mc:Choice>
    <mc:Fallback xmlns="">
      <p:transition spd="slow" advTm="4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2230" y="877821"/>
            <a:ext cx="8028664" cy="3570359"/>
            <a:chOff x="802230" y="877821"/>
            <a:chExt cx="8028664" cy="35703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230" y="877821"/>
              <a:ext cx="8021340" cy="1944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971" y="2492895"/>
              <a:ext cx="7812923" cy="1955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4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1"/>
    </mc:Choice>
    <mc:Fallback xmlns="">
      <p:transition spd="slow" advTm="4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8567"/>
            <a:ext cx="5202362" cy="638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8"/>
    </mc:Choice>
    <mc:Fallback xmlns="">
      <p:transition spd="slow" advTm="3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3191"/>
            <a:ext cx="7344816" cy="556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7"/>
    </mc:Choice>
    <mc:Fallback xmlns="">
      <p:transition spd="slow" advTm="3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674248" cy="346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54"/>
    </mc:Choice>
    <mc:Fallback xmlns="">
      <p:transition spd="slow" advTm="3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6" y="1988840"/>
            <a:ext cx="7773690" cy="235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97"/>
    </mc:Choice>
    <mc:Fallback xmlns="">
      <p:transition spd="slow" advTm="5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9496" y="188640"/>
            <a:ext cx="7686948" cy="5242892"/>
            <a:chOff x="489496" y="188640"/>
            <a:chExt cx="7686948" cy="524289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84" y="188640"/>
              <a:ext cx="7415560" cy="373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96" y="4018202"/>
              <a:ext cx="7686948" cy="141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2"/>
    </mc:Choice>
    <mc:Fallback xmlns="">
      <p:transition spd="slow" advTm="7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48</TotalTime>
  <Words>8</Words>
  <Application>Microsoft Office PowerPoint</Application>
  <PresentationFormat>On-screen Show (4:3)</PresentationFormat>
  <Paragraphs>3</Paragraphs>
  <Slides>16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Median</vt:lpstr>
      <vt:lpstr>درس: یاتاقان و روغنکاری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یاتاقان و روغنکاری</dc:title>
  <dc:creator>omid_computer</dc:creator>
  <cp:lastModifiedBy>omid_computer</cp:lastModifiedBy>
  <cp:revision>10</cp:revision>
  <dcterms:created xsi:type="dcterms:W3CDTF">2020-04-17T14:46:06Z</dcterms:created>
  <dcterms:modified xsi:type="dcterms:W3CDTF">2020-04-18T10:53:22Z</dcterms:modified>
</cp:coreProperties>
</file>