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95" d="100"/>
          <a:sy n="95" d="100"/>
        </p:scale>
        <p:origin x="-672" y="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1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4000" b="1" spc="4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latin typeface="Tw Cen MT"/>
                <a:cs typeface="B Nazanin" panose="00000400000000000000" pitchFamily="2" charset="-78"/>
              </a:rPr>
              <a:t>درس: اصول طراحی موتورهای پیستونی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algn="r">
              <a:buClr>
                <a:srgbClr val="759AA5">
                  <a:lumMod val="60000"/>
                  <a:lumOff val="40000"/>
                </a:srgbClr>
              </a:buClr>
            </a:pPr>
            <a:r>
              <a:rPr lang="fa-IR" b="1" dirty="0">
                <a:solidFill>
                  <a:prstClr val="black">
                    <a:lumMod val="95000"/>
                    <a:lumOff val="5000"/>
                  </a:prstClr>
                </a:solidFill>
                <a:latin typeface="Tw Cen MT"/>
                <a:cs typeface="B Nazanin" panose="00000400000000000000" pitchFamily="2" charset="-78"/>
              </a:rPr>
              <a:t>(جلسه ششم)</a:t>
            </a:r>
          </a:p>
          <a:p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4/18/2020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92554"/>
      </p:ext>
    </p:extLst>
  </p:cSld>
  <p:clrMapOvr>
    <a:masterClrMapping/>
  </p:clrMapOvr>
  <p:transition spd="slow" advTm="1446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1683"/>
            <a:ext cx="8568952" cy="541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7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042"/>
    </mc:Choice>
    <mc:Fallback>
      <p:transition spd="slow" advTm="181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9512" y="404664"/>
            <a:ext cx="8715375" cy="5053335"/>
            <a:chOff x="179512" y="404664"/>
            <a:chExt cx="8715375" cy="50533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404664"/>
              <a:ext cx="2543175" cy="800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38424"/>
              <a:ext cx="8715375" cy="421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2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93"/>
    </mc:Choice>
    <mc:Fallback>
      <p:transition spd="slow" advTm="77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560840" cy="471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21"/>
    </mc:Choice>
    <mc:Fallback>
      <p:transition spd="slow" advTm="7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186688" cy="521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8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22"/>
    </mc:Choice>
    <mc:Fallback>
      <p:transition spd="slow" advTm="8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196752"/>
            <a:ext cx="88677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4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85"/>
    </mc:Choice>
    <mc:Fallback>
      <p:transition spd="slow" advTm="6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07704" y="2132856"/>
            <a:ext cx="518457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B Titr" panose="00000700000000000000" pitchFamily="2" charset="-78"/>
              </a:rPr>
              <a:t>باتشکر از  توجه شما</a:t>
            </a:r>
            <a:endParaRPr lang="en-US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2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38"/>
    </mc:Choice>
    <mc:Fallback>
      <p:transition spd="slow" advTm="9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7968754" cy="393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5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21"/>
    </mc:Choice>
    <mc:Fallback>
      <p:transition spd="slow" advTm="9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26512" cy="578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88"/>
    </mc:Choice>
    <mc:Fallback>
      <p:transition spd="slow" advTm="12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7" y="764704"/>
            <a:ext cx="82200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96" y="3501008"/>
            <a:ext cx="70389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0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622"/>
    </mc:Choice>
    <mc:Fallback>
      <p:transition spd="slow" advTm="12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7534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0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617"/>
    </mc:Choice>
    <mc:Fallback>
      <p:transition spd="slow" advTm="8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95540" y="476672"/>
            <a:ext cx="3457575" cy="4275559"/>
            <a:chOff x="5395540" y="476672"/>
            <a:chExt cx="3457575" cy="427555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476672"/>
              <a:ext cx="2162175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40" y="2132856"/>
              <a:ext cx="3457575" cy="2619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1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30"/>
    </mc:Choice>
    <mc:Fallback>
      <p:transition spd="slow" advTm="3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7416" y="836712"/>
            <a:ext cx="8791575" cy="4168204"/>
            <a:chOff x="207416" y="836712"/>
            <a:chExt cx="8791575" cy="416820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17" y="836712"/>
              <a:ext cx="8715375" cy="237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16" y="3480916"/>
              <a:ext cx="8791575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8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97"/>
    </mc:Choice>
    <mc:Fallback>
      <p:transition spd="slow" advTm="65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9512" y="548680"/>
            <a:ext cx="8753475" cy="4626446"/>
            <a:chOff x="179512" y="548680"/>
            <a:chExt cx="8753475" cy="462644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48680"/>
              <a:ext cx="8753475" cy="242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912" y="3212976"/>
              <a:ext cx="5553075" cy="196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35"/>
    </mc:Choice>
    <mc:Fallback>
      <p:transition spd="slow" advTm="7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836712"/>
            <a:ext cx="879157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33"/>
    </mc:Choice>
    <mc:Fallback>
      <p:transition spd="slow" advTm="56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56</TotalTime>
  <Words>74</Words>
  <Application>Microsoft Office PowerPoint</Application>
  <PresentationFormat>On-screen Show (4:3)</PresentationFormat>
  <Paragraphs>48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Executive</vt:lpstr>
      <vt:lpstr>درس: اصول طراحی موتورهای پیستونی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اصول طراحی موتورهای پیستونی</dc:title>
  <dc:creator>omid_computer</dc:creator>
  <cp:lastModifiedBy>omid_computer</cp:lastModifiedBy>
  <cp:revision>10</cp:revision>
  <dcterms:created xsi:type="dcterms:W3CDTF">2020-04-17T12:38:57Z</dcterms:created>
  <dcterms:modified xsi:type="dcterms:W3CDTF">2020-04-18T06:31:31Z</dcterms:modified>
</cp:coreProperties>
</file>