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>
        <p:scale>
          <a:sx n="95" d="100"/>
          <a:sy n="95" d="100"/>
        </p:scale>
        <p:origin x="-672" y="9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4/18/2020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4/18/2020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4/18/2020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4/18/2020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1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.png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2.png"/><Relationship Id="rId4" Type="http://schemas.openxmlformats.org/officeDocument/2006/relationships/image" Target="../media/image2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2.png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2.png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2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sz="4000" b="1" spc="40" dirty="0">
                <a:ln w="13335" cmpd="sng">
                  <a:solidFill>
                    <a:srgbClr val="759AA5">
                      <a:lumMod val="5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Tw Cen MT"/>
                <a:cs typeface="B Nazanin" panose="00000400000000000000" pitchFamily="2" charset="-78"/>
              </a:rPr>
              <a:t>درس: اصول طراحی موتورهای پیستونی</a:t>
            </a:r>
            <a:endParaRPr lang="fa-I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 algn="r">
              <a:buClr>
                <a:srgbClr val="759AA5">
                  <a:lumMod val="60000"/>
                  <a:lumOff val="40000"/>
                </a:srgbClr>
              </a:buClr>
            </a:pPr>
            <a:r>
              <a:rPr lang="fa-IR" b="1" dirty="0">
                <a:solidFill>
                  <a:prstClr val="black">
                    <a:lumMod val="95000"/>
                    <a:lumOff val="5000"/>
                  </a:prstClr>
                </a:solidFill>
                <a:latin typeface="Tw Cen MT"/>
                <a:cs typeface="B Nazanin" panose="00000400000000000000" pitchFamily="2" charset="-78"/>
              </a:rPr>
              <a:t>(جلسه ششم)</a:t>
            </a:r>
          </a:p>
          <a:p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4/18/2020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92554"/>
      </p:ext>
    </p:extLst>
  </p:cSld>
  <p:clrMapOvr>
    <a:masterClrMapping/>
  </p:clrMapOvr>
  <p:transition spd="slow" advTm="144632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71683"/>
            <a:ext cx="8568952" cy="5414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072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1042"/>
    </mc:Choice>
    <mc:Fallback>
      <p:transition spd="slow" advTm="181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79512" y="404664"/>
            <a:ext cx="8715375" cy="5053335"/>
            <a:chOff x="179512" y="404664"/>
            <a:chExt cx="8715375" cy="505333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2160" y="404664"/>
              <a:ext cx="2543175" cy="800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1238424"/>
              <a:ext cx="8715375" cy="4219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22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993"/>
    </mc:Choice>
    <mc:Fallback>
      <p:transition spd="slow" advTm="779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7560840" cy="4714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8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321"/>
    </mc:Choice>
    <mc:Fallback>
      <p:transition spd="slow" advTm="783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8186688" cy="5211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187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622"/>
    </mc:Choice>
    <mc:Fallback>
      <p:transition spd="slow" advTm="84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1196752"/>
            <a:ext cx="8867775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41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085"/>
    </mc:Choice>
    <mc:Fallback>
      <p:transition spd="slow" advTm="620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07704" y="2132856"/>
            <a:ext cx="518457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a-IR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cs typeface="B Titr" panose="00000700000000000000" pitchFamily="2" charset="-78"/>
              </a:rPr>
              <a:t>باتشکر از  توجه شما</a:t>
            </a:r>
            <a:endParaRPr lang="en-US" sz="6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24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438"/>
    </mc:Choice>
    <mc:Fallback>
      <p:transition spd="slow" advTm="914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7968754" cy="3934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751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321"/>
    </mc:Choice>
    <mc:Fallback>
      <p:transition spd="slow" advTm="903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326512" cy="578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09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688"/>
    </mc:Choice>
    <mc:Fallback>
      <p:transition spd="slow" advTm="121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67" y="764704"/>
            <a:ext cx="8220075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296" y="3501008"/>
            <a:ext cx="7038975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404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622"/>
    </mc:Choice>
    <mc:Fallback>
      <p:transition spd="slow" advTm="121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8753475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900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617"/>
    </mc:Choice>
    <mc:Fallback>
      <p:transition spd="slow" advTm="866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395540" y="476672"/>
            <a:ext cx="3457575" cy="4275559"/>
            <a:chOff x="5395540" y="476672"/>
            <a:chExt cx="3457575" cy="4275559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476672"/>
              <a:ext cx="2162175" cy="15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40" y="2132856"/>
              <a:ext cx="3457575" cy="2619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16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430"/>
    </mc:Choice>
    <mc:Fallback>
      <p:transition spd="slow" advTm="334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07416" y="836712"/>
            <a:ext cx="8791575" cy="4168204"/>
            <a:chOff x="207416" y="836712"/>
            <a:chExt cx="8791575" cy="4168204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4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517" y="836712"/>
              <a:ext cx="8715375" cy="2371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5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416" y="3480916"/>
              <a:ext cx="8791575" cy="15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183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397"/>
    </mc:Choice>
    <mc:Fallback>
      <p:transition spd="slow" advTm="653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79512" y="548680"/>
            <a:ext cx="8753475" cy="4626446"/>
            <a:chOff x="179512" y="548680"/>
            <a:chExt cx="8753475" cy="4626446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4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48680"/>
              <a:ext cx="8753475" cy="2428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5">
              <a:lum bright="-20000" contras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9912" y="3212976"/>
              <a:ext cx="5553075" cy="1962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968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235"/>
    </mc:Choice>
    <mc:Fallback>
      <p:transition spd="slow" advTm="702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836712"/>
            <a:ext cx="8791575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72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633"/>
    </mc:Choice>
    <mc:Fallback>
      <p:transition spd="slow" advTm="56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56</TotalTime>
  <Words>74</Words>
  <Application>Microsoft Office PowerPoint</Application>
  <PresentationFormat>On-screen Show (4:3)</PresentationFormat>
  <Paragraphs>48</Paragraphs>
  <Slides>15</Slides>
  <Notes>0</Notes>
  <HiddenSlides>0</HiddenSlides>
  <MMClips>15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Executive</vt:lpstr>
      <vt:lpstr>درس: اصول طراحی موتورهای پیستونی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درس: اصول طراحی موتورهای پیستونی</dc:title>
  <dc:creator>omid_computer</dc:creator>
  <cp:lastModifiedBy>omid_computer</cp:lastModifiedBy>
  <cp:revision>10</cp:revision>
  <dcterms:created xsi:type="dcterms:W3CDTF">2020-04-17T12:38:57Z</dcterms:created>
  <dcterms:modified xsi:type="dcterms:W3CDTF">2020-04-18T06:31:31Z</dcterms:modified>
</cp:coreProperties>
</file>