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4/18/2020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Titr" panose="00000700000000000000" pitchFamily="2" charset="-78"/>
              </a:rPr>
              <a:t>درس: زبان تخصصی</a:t>
            </a:r>
            <a:endParaRPr lang="fa-IR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600" dirty="0" smtClean="0">
                <a:cs typeface="B Titr" panose="00000700000000000000" pitchFamily="2" charset="-78"/>
              </a:rPr>
              <a:t>جلسه هشتم</a:t>
            </a:r>
            <a:endParaRPr lang="fa-IR" sz="3600" dirty="0">
              <a:cs typeface="B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4"/>
    </mc:Choice>
    <mc:Fallback xmlns="">
      <p:transition spd="slow" advTm="2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350398" cy="4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56"/>
    </mc:Choice>
    <mc:Fallback xmlns="">
      <p:transition spd="slow" advTm="11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908720"/>
            <a:ext cx="7704856" cy="43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71"/>
    </mc:Choice>
    <mc:Fallback xmlns="">
      <p:transition spd="slow" advTm="11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37564"/>
            <a:ext cx="7633866" cy="271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786860" cy="34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"/>
    </mc:Choice>
    <mc:Fallback xmlns="">
      <p:transition spd="slow" advTm="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9284" y="2967335"/>
            <a:ext cx="486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باتشکر از توجه شما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4"/>
    </mc:Choice>
    <mc:Fallback xmlns="">
      <p:transition spd="slow" advTm="5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6176" y="436549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واژگان: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10129" cy="34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2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71"/>
    </mc:Choice>
    <mc:Fallback xmlns="">
      <p:transition spd="slow" advTm="109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297715" cy="435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30"/>
    </mc:Choice>
    <mc:Fallback xmlns="">
      <p:transition spd="slow" advTm="11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2854"/>
            <a:ext cx="7608472" cy="41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36"/>
    </mc:Choice>
    <mc:Fallback xmlns="">
      <p:transition spd="slow" advTm="12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6336704" cy="611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90"/>
    </mc:Choice>
    <mc:Fallback xmlns="">
      <p:transition spd="slow" advTm="16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0887"/>
            <a:ext cx="7691418" cy="293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0"/>
    </mc:Choice>
    <mc:Fallback xmlns="">
      <p:transition spd="slow" advTm="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908720"/>
            <a:ext cx="772668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9"/>
    </mc:Choice>
    <mc:Fallback xmlns="">
      <p:transition spd="slow" advTm="71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5935"/>
            <a:ext cx="7730148" cy="571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4"/>
    </mc:Choice>
    <mc:Fallback xmlns="">
      <p:transition spd="slow" advTm="7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06307"/>
            <a:ext cx="752583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63"/>
    </mc:Choice>
    <mc:Fallback xmlns="">
      <p:transition spd="slow" advTm="9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</TotalTime>
  <Words>12</Words>
  <Application>Microsoft Office PowerPoint</Application>
  <PresentationFormat>On-screen Show (4:3)</PresentationFormat>
  <Paragraphs>4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Solstice</vt:lpstr>
      <vt:lpstr>درس: زبان تخصصی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زبان تخصصی</dc:title>
  <dc:creator>omid_computer</dc:creator>
  <cp:lastModifiedBy>omid_computer</cp:lastModifiedBy>
  <cp:revision>8</cp:revision>
  <dcterms:created xsi:type="dcterms:W3CDTF">2020-04-17T19:59:09Z</dcterms:created>
  <dcterms:modified xsi:type="dcterms:W3CDTF">2020-04-18T10:58:08Z</dcterms:modified>
</cp:coreProperties>
</file>