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4/18/2020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2.png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.png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2.png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fa-IR" dirty="0" smtClean="0">
                <a:cs typeface="B Titr" panose="00000700000000000000" pitchFamily="2" charset="-78"/>
              </a:rPr>
              <a:t>درس: زبان تخصصی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 smtClean="0">
                <a:cs typeface="B Titr" panose="00000700000000000000" pitchFamily="2" charset="-78"/>
              </a:rPr>
              <a:t>جلسه هشتم</a:t>
            </a:r>
            <a:endParaRPr lang="fa-IR" sz="3600" dirty="0">
              <a:cs typeface="B Titr" panose="00000700000000000000" pitchFamily="2" charset="-78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0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34"/>
    </mc:Choice>
    <mc:Fallback xmlns="">
      <p:transition spd="slow" advTm="23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4"/>
            <a:ext cx="7350398" cy="4207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3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056"/>
    </mc:Choice>
    <mc:Fallback xmlns="">
      <p:transition spd="slow" advTm="118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908720"/>
            <a:ext cx="7704856" cy="4385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5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771"/>
    </mc:Choice>
    <mc:Fallback xmlns="">
      <p:transition spd="slow" advTm="111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37564"/>
            <a:ext cx="7633866" cy="271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8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51"/>
    </mc:Choice>
    <mc:Fallback xmlns="">
      <p:transition spd="slow" advTm="9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786860" cy="3404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3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6"/>
    </mc:Choice>
    <mc:Fallback xmlns="">
      <p:transition spd="slow" advTm="1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9284" y="2967335"/>
            <a:ext cx="4865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</a:rPr>
              <a:t>باتشکر از توجه شما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7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714"/>
    </mc:Choice>
    <mc:Fallback xmlns="">
      <p:transition spd="slow" advTm="58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56176" y="436549"/>
            <a:ext cx="1965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واژگان: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310129" cy="343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2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571"/>
    </mc:Choice>
    <mc:Fallback xmlns="">
      <p:transition spd="slow" advTm="109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7297715" cy="435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5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730"/>
    </mc:Choice>
    <mc:Fallback xmlns="">
      <p:transition spd="slow" advTm="115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2854"/>
            <a:ext cx="7608472" cy="4193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2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136"/>
    </mc:Choice>
    <mc:Fallback xmlns="">
      <p:transition spd="slow" advTm="123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6336704" cy="611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690"/>
    </mc:Choice>
    <mc:Fallback xmlns="">
      <p:transition spd="slow" advTm="163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50887"/>
            <a:ext cx="7691418" cy="2931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4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30"/>
    </mc:Choice>
    <mc:Fallback xmlns="">
      <p:transition spd="slow" advTm="81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908720"/>
            <a:ext cx="7726689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2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439"/>
    </mc:Choice>
    <mc:Fallback xmlns="">
      <p:transition spd="slow" advTm="71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85935"/>
            <a:ext cx="7730148" cy="571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5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094"/>
    </mc:Choice>
    <mc:Fallback xmlns="">
      <p:transition spd="slow" advTm="78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06307"/>
            <a:ext cx="7525835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4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363"/>
    </mc:Choice>
    <mc:Fallback xmlns="">
      <p:transition spd="slow" advTm="993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</TotalTime>
  <Words>12</Words>
  <Application>Microsoft Office PowerPoint</Application>
  <PresentationFormat>On-screen Show (4:3)</PresentationFormat>
  <Paragraphs>4</Paragraphs>
  <Slides>14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Solstice</vt:lpstr>
      <vt:lpstr>درس: زبان تخصصی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درس: زبان تخصصی</dc:title>
  <dc:creator>omid_computer</dc:creator>
  <cp:lastModifiedBy>omid_computer</cp:lastModifiedBy>
  <cp:revision>8</cp:revision>
  <dcterms:created xsi:type="dcterms:W3CDTF">2020-04-17T19:59:09Z</dcterms:created>
  <dcterms:modified xsi:type="dcterms:W3CDTF">2020-04-18T10:58:08Z</dcterms:modified>
</cp:coreProperties>
</file>