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8739120-F0EA-43F2-A39D-BFCFDB92B6D7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C59EFF4-3793-4E3A-BDCB-D326963C7AD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672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9EFF4-3793-4E3A-BDCB-D326963C7AD5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0122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4/18/2020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درس: یاتاقان و روغنکاری</a:t>
            </a:r>
            <a:endParaRPr lang="fa-I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جلسه هشتم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5"/>
    </mc:Choice>
    <mc:Fallback>
      <p:transition spd="slow" advTm="1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5" y="1412775"/>
            <a:ext cx="7660665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2"/>
    </mc:Choice>
    <mc:Fallback>
      <p:transition spd="slow" advTm="4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3" y="1448345"/>
            <a:ext cx="7524842" cy="404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7"/>
    </mc:Choice>
    <mc:Fallback>
      <p:transition spd="slow" advTm="2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7275736" cy="544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1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72"/>
    </mc:Choice>
    <mc:Fallback>
      <p:transition spd="slow" advTm="6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2" y="1268760"/>
            <a:ext cx="7578626" cy="337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3"/>
    </mc:Choice>
    <mc:Fallback>
      <p:transition spd="slow" advTm="2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3956"/>
            <a:ext cx="7501186" cy="273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6"/>
    </mc:Choice>
    <mc:Fallback>
      <p:transition spd="slow" advTm="2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6634361" cy="609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9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53"/>
    </mc:Choice>
    <mc:Fallback>
      <p:transition spd="slow" advTm="3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7215" y="2967335"/>
            <a:ext cx="6649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باتشکر از توجه شما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4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14"/>
    </mc:Choice>
    <mc:Fallback>
      <p:transition spd="slow" advTm="16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7705874" cy="285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935">
        <p:split orient="vert"/>
      </p:transition>
    </mc:Choice>
    <mc:Fallback>
      <p:transition spd="slow" advTm="399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7770824" cy="38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9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34"/>
    </mc:Choice>
    <mc:Fallback>
      <p:transition spd="slow" advTm="5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7570056" cy="359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51"/>
    </mc:Choice>
    <mc:Fallback>
      <p:transition spd="slow" advTm="4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34693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9"/>
    </mc:Choice>
    <mc:Fallback>
      <p:transition spd="slow" advTm="6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" y="1052736"/>
            <a:ext cx="7585130" cy="466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5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5"/>
    </mc:Choice>
    <mc:Fallback>
      <p:transition spd="slow" advTm="6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7720732" cy="28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17"/>
    </mc:Choice>
    <mc:Fallback>
      <p:transition spd="slow" advTm="3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117"/>
            <a:ext cx="7476902" cy="55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2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5"/>
    </mc:Choice>
    <mc:Fallback>
      <p:transition spd="slow" advTm="1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1247" y="1124744"/>
            <a:ext cx="7710066" cy="4864508"/>
            <a:chOff x="281247" y="1124744"/>
            <a:chExt cx="7710066" cy="486450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47" y="1124744"/>
              <a:ext cx="7710066" cy="2022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93" y="3491678"/>
              <a:ext cx="7464420" cy="2497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2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30"/>
    </mc:Choice>
    <mc:Fallback>
      <p:transition spd="slow" advTm="6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</TotalTime>
  <Words>12</Words>
  <Application>Microsoft Office PowerPoint</Application>
  <PresentationFormat>On-screen Show (4:3)</PresentationFormat>
  <Paragraphs>4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Opulent</vt:lpstr>
      <vt:lpstr>درس: یاتاقان و روغنکاری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یاتاقان و روغنکاری</dc:title>
  <dc:creator>omid_computer</dc:creator>
  <cp:lastModifiedBy>omid_computer</cp:lastModifiedBy>
  <cp:revision>10</cp:revision>
  <dcterms:created xsi:type="dcterms:W3CDTF">2020-04-17T15:36:37Z</dcterms:created>
  <dcterms:modified xsi:type="dcterms:W3CDTF">2020-04-18T08:09:11Z</dcterms:modified>
</cp:coreProperties>
</file>