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72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8739120-F0EA-43F2-A39D-BFCFDB92B6D7}" type="datetimeFigureOut">
              <a:rPr lang="fa-IR" smtClean="0"/>
              <a:t>08/25/1441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C59EFF4-3793-4E3A-BDCB-D326963C7AD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36722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9EFF4-3793-4E3A-BDCB-D326963C7AD5}" type="slidenum">
              <a:rPr lang="fa-IR" smtClean="0"/>
              <a:t>11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01229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4/18/2020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4/18/2020</a:t>
            </a:fld>
            <a:endParaRPr lang="en-US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4/18/2020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217A8-0E06-4059-AC45-433E2E67A85D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eaLnBrk="1" latinLnBrk="0" hangingPunct="1"/>
            <a:fld id="{F8CFA630-13BB-46C4-BD44-B2C5F9B66074}" type="datetimeFigureOut">
              <a:rPr lang="en-US" smtClean="0"/>
              <a:pPr eaLnBrk="1" latinLnBrk="0" hangingPunct="1"/>
              <a:t>4/18/2020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‹#›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r" rtl="1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r" rtl="1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r" rtl="1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r" rtl="1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r" rtl="1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r" rtl="1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r" rtl="1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2.png"/><Relationship Id="rId4" Type="http://schemas.openxmlformats.org/officeDocument/2006/relationships/image" Target="../media/image1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2.png"/><Relationship Id="rId5" Type="http://schemas.openxmlformats.org/officeDocument/2006/relationships/image" Target="../media/image15.emf"/><Relationship Id="rId4" Type="http://schemas.openxmlformats.org/officeDocument/2006/relationships/notesSlide" Target="../notesSlides/notesSlid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2.png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2.png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2.png"/><Relationship Id="rId4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2.png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2.png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.pn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درس: یاتاقان و روغنکاری</a:t>
            </a:r>
            <a:endParaRPr lang="fa-IR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dirty="0" smtClean="0"/>
              <a:t>جلسه هشتم</a:t>
            </a:r>
            <a:endParaRPr lang="fa-I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56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685"/>
    </mc:Choice>
    <mc:Fallback>
      <p:transition spd="slow" advTm="156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55" y="1412775"/>
            <a:ext cx="7660665" cy="2952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114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932"/>
    </mc:Choice>
    <mc:Fallback>
      <p:transition spd="slow" advTm="429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43" y="1448345"/>
            <a:ext cx="7524842" cy="4049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652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667"/>
    </mc:Choice>
    <mc:Fallback>
      <p:transition spd="slow" advTm="286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7275736" cy="5448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18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372"/>
    </mc:Choice>
    <mc:Fallback>
      <p:transition spd="slow" advTm="67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72" y="1268760"/>
            <a:ext cx="7578626" cy="3373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61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313"/>
    </mc:Choice>
    <mc:Fallback>
      <p:transition spd="slow" advTm="243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03956"/>
            <a:ext cx="7501186" cy="2739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628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196"/>
    </mc:Choice>
    <mc:Fallback>
      <p:transition spd="slow" advTm="291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6634361" cy="6090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895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253"/>
    </mc:Choice>
    <mc:Fallback>
      <p:transition spd="slow" advTm="372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47215" y="2967335"/>
            <a:ext cx="66495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باتشکر از توجه شما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143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3414"/>
    </mc:Choice>
    <mc:Fallback>
      <p:transition spd="slow" advTm="1634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7705874" cy="285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942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935">
        <p:split orient="vert"/>
      </p:transition>
    </mc:Choice>
    <mc:Fallback>
      <p:transition spd="slow" advTm="39935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7770824" cy="38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391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034"/>
    </mc:Choice>
    <mc:Fallback>
      <p:transition spd="slow" advTm="530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7570056" cy="3594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566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551"/>
    </mc:Choice>
    <mc:Fallback>
      <p:transition spd="slow" advTm="425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7346938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22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869"/>
    </mc:Choice>
    <mc:Fallback>
      <p:transition spd="slow" advTm="638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06" y="1052736"/>
            <a:ext cx="7585130" cy="4665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52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365"/>
    </mc:Choice>
    <mc:Fallback>
      <p:transition spd="slow" advTm="643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7720732" cy="2814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464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017"/>
    </mc:Choice>
    <mc:Fallback>
      <p:transition spd="slow" advTm="350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1117"/>
            <a:ext cx="7476902" cy="55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525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205"/>
    </mc:Choice>
    <mc:Fallback>
      <p:transition spd="slow" advTm="172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1247" y="1124744"/>
            <a:ext cx="7710066" cy="4864508"/>
            <a:chOff x="281247" y="1124744"/>
            <a:chExt cx="7710066" cy="4864508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4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247" y="1124744"/>
              <a:ext cx="7710066" cy="20220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5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893" y="3491678"/>
              <a:ext cx="7464420" cy="24975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321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930"/>
    </mc:Choice>
    <mc:Fallback>
      <p:transition spd="slow" advTm="629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27</TotalTime>
  <Words>12</Words>
  <Application>Microsoft Office PowerPoint</Application>
  <PresentationFormat>On-screen Show (4:3)</PresentationFormat>
  <Paragraphs>4</Paragraphs>
  <Slides>16</Slides>
  <Notes>1</Notes>
  <HiddenSlides>0</HiddenSlides>
  <MMClips>16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Opulent</vt:lpstr>
      <vt:lpstr>درس: یاتاقان و روغنکاری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درس: یاتاقان و روغنکاری</dc:title>
  <dc:creator>omid_computer</dc:creator>
  <cp:lastModifiedBy>omid_computer</cp:lastModifiedBy>
  <cp:revision>10</cp:revision>
  <dcterms:created xsi:type="dcterms:W3CDTF">2020-04-17T15:36:37Z</dcterms:created>
  <dcterms:modified xsi:type="dcterms:W3CDTF">2020-04-18T08:09:11Z</dcterms:modified>
</cp:coreProperties>
</file>