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4/18/2020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4/18/2020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ctr" defTabSz="914400" rtl="1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0" indent="-274320" algn="r" defTabSz="914400" rtl="1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fa-IR" sz="4000" b="1" cap="none" spc="40" dirty="0">
                <a:ln w="13335" cmpd="sng">
                  <a:solidFill>
                    <a:srgbClr val="759A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w Cen MT"/>
                <a:cs typeface="B Nazanin" panose="00000400000000000000" pitchFamily="2" charset="-78"/>
              </a:rPr>
              <a:t>درس: اصول طراحی موتورهای پیستونی</a:t>
            </a:r>
            <a:endParaRPr lang="fa-IR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fa-IR" sz="2800" i="0" dirty="0" smtClean="0">
                <a:cs typeface="B Titr" panose="00000700000000000000" pitchFamily="2" charset="-78"/>
              </a:rPr>
              <a:t>جلسه هشتم</a:t>
            </a:r>
            <a:endParaRPr lang="fa-IR" sz="2800" i="0" dirty="0">
              <a:cs typeface="B Titr" panose="000007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4"/>
    </mc:Choice>
    <mc:Fallback>
      <p:transition spd="slow" advTm="1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38590"/>
            <a:ext cx="7166000" cy="213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2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47"/>
    </mc:Choice>
    <mc:Fallback>
      <p:transition spd="slow" advTm="3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5617" y="1442834"/>
            <a:ext cx="6912768" cy="3935451"/>
            <a:chOff x="1115617" y="1442834"/>
            <a:chExt cx="6912768" cy="3935451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7" y="1442834"/>
              <a:ext cx="6912768" cy="1012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9" y="2564904"/>
              <a:ext cx="6696744" cy="2813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3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669"/>
    </mc:Choice>
    <mc:Fallback>
      <p:transition spd="slow" advTm="162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6681565" cy="273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42"/>
    </mc:Choice>
    <mc:Fallback>
      <p:transition spd="slow" advTm="67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6770361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0"/>
    </mc:Choice>
    <mc:Fallback>
      <p:transition spd="slow" advTm="56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30363"/>
            <a:ext cx="6695852" cy="276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58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12"/>
    </mc:Choice>
    <mc:Fallback>
      <p:transition spd="slow" advTm="8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8140" y="2967335"/>
            <a:ext cx="4807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5400" b="1" dirty="0" smtClean="0">
                <a:ln/>
                <a:solidFill>
                  <a:srgbClr val="00B050"/>
                </a:solidFill>
              </a:rPr>
              <a:t>باتشکر از توجه شما</a:t>
            </a:r>
            <a:endParaRPr lang="en-US" sz="5400" b="1" cap="none" spc="0" dirty="0">
              <a:ln/>
              <a:solidFill>
                <a:srgbClr val="00B050"/>
              </a:solidFill>
              <a:effectLst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6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7"/>
    </mc:Choice>
    <mc:Fallback>
      <p:transition spd="slow" advTm="5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solidFill>
                  <a:srgbClr val="00B050"/>
                </a:solidFill>
              </a:rPr>
              <a:t>ادامه مثال جلسه هفتم</a:t>
            </a:r>
            <a:endParaRPr lang="fa-IR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760640" cy="312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6551"/>
      </p:ext>
    </p:extLst>
  </p:cSld>
  <p:clrMapOvr>
    <a:masterClrMapping/>
  </p:clrMapOvr>
  <p:transition spd="slow" advTm="855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571289" cy="260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6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8"/>
    </mc:Choice>
    <mc:Fallback>
      <p:transition spd="slow" advTm="4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6400"/>
            <a:ext cx="7042339" cy="253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10"/>
    </mc:Choice>
    <mc:Fallback>
      <p:transition spd="slow" advTm="4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69663"/>
            <a:ext cx="6696744" cy="299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4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0"/>
    </mc:Choice>
    <mc:Fallback>
      <p:transition spd="slow" advTm="47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4065"/>
            <a:ext cx="6642894" cy="317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3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01"/>
    </mc:Choice>
    <mc:Fallback>
      <p:transition spd="slow" advTm="5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6414"/>
            <a:ext cx="7056785" cy="23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1"/>
    </mc:Choice>
    <mc:Fallback>
      <p:transition spd="slow" advTm="5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03143"/>
            <a:ext cx="6767860" cy="27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7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4"/>
    </mc:Choice>
    <mc:Fallback>
      <p:transition spd="slow" advTm="56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30926" cy="289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3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17"/>
    </mc:Choice>
    <mc:Fallback>
      <p:transition spd="slow" advTm="5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32</TotalTime>
  <Words>16</Words>
  <Application>Microsoft Office PowerPoint</Application>
  <PresentationFormat>On-screen Show (4:3)</PresentationFormat>
  <Paragraphs>4</Paragraphs>
  <Slides>15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Couture</vt:lpstr>
      <vt:lpstr>درس: اصول طراحی موتورهای پیستونی</vt:lpstr>
      <vt:lpstr>ادامه مثال جلسه هفتم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اصول طراحی موتورهای پیستونی</dc:title>
  <dc:creator>omid_computer</dc:creator>
  <cp:lastModifiedBy>omid_computer</cp:lastModifiedBy>
  <cp:revision>6</cp:revision>
  <dcterms:created xsi:type="dcterms:W3CDTF">2020-04-17T13:26:54Z</dcterms:created>
  <dcterms:modified xsi:type="dcterms:W3CDTF">2020-04-18T07:13:08Z</dcterms:modified>
</cp:coreProperties>
</file>