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9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DB32461A-250E-4A29-9E9B-599CA3838FA1}" type="datetime1">
              <a:rPr lang="en-US" smtClean="0"/>
              <a:pPr/>
              <a:t>4/18/2020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1099-48EC-46A3-9530-F58EB96AF77C}" type="datetime1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7E24-FFB9-4C73-8C6D-E02A7AD33DB8}" type="datetime1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D66C-382E-48AD-8F4C-E87C4D4A8B28}" type="datetime1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ADA4-35DF-4BD1-8C53-4246F035229A}" type="datetime1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F63ED-02B1-490A-8EAD-E0CB136D5388}" type="datetime1">
              <a:rPr lang="en-US" smtClean="0"/>
              <a:pPr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1BB6-685D-4518-8FAD-1882B9671546}" type="datetime1">
              <a:rPr lang="en-US" smtClean="0"/>
              <a:pPr/>
              <a:t>4/18/2020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FFBFE-5C08-4E0E-AF38-FB925F0B4D71}" type="datetime1">
              <a:rPr lang="en-US" smtClean="0"/>
              <a:pPr/>
              <a:t>4/18/2020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42C-D747-4ADD-80D8-99421268E3A8}" type="datetime1">
              <a:rPr lang="en-US" smtClean="0"/>
              <a:pPr/>
              <a:t>4/18/2020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82007-CDD1-4BCF-B9F4-9D458EFEEFE1}" type="datetime1">
              <a:rPr lang="en-US" smtClean="0"/>
              <a:pPr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265-CA88-4C30-A9AD-02E6A5184734}" type="datetime1">
              <a:rPr lang="en-US" smtClean="0"/>
              <a:pPr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3823242C-D747-4ADD-80D8-99421268E3A8}" type="datetime1">
              <a:rPr lang="en-US" smtClean="0"/>
              <a:pPr/>
              <a:t>4/18/2020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ctr" defTabSz="914400" rtl="1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0" indent="-274320" algn="r" defTabSz="914400" rtl="1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4.png"/><Relationship Id="rId4" Type="http://schemas.openxmlformats.org/officeDocument/2006/relationships/image" Target="../media/image1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4.png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4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4.png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4.png"/><Relationship Id="rId4" Type="http://schemas.openxmlformats.org/officeDocument/2006/relationships/image" Target="../media/image1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4.png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4.png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4.png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4.png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4.png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4.png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4.png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4.png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fa-IR" sz="4000" b="1" cap="none" spc="40" dirty="0">
                <a:ln w="13335" cmpd="sng">
                  <a:solidFill>
                    <a:srgbClr val="759AA5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Tw Cen MT"/>
                <a:cs typeface="B Nazanin" panose="00000400000000000000" pitchFamily="2" charset="-78"/>
              </a:rPr>
              <a:t>درس: اصول طراحی موتورهای پیستونی</a:t>
            </a:r>
            <a:endParaRPr lang="fa-IR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/>
            <a:r>
              <a:rPr lang="fa-IR" sz="2800" i="0" dirty="0" smtClean="0">
                <a:cs typeface="B Titr" panose="00000700000000000000" pitchFamily="2" charset="-78"/>
              </a:rPr>
              <a:t>جلسه هشتم</a:t>
            </a:r>
            <a:endParaRPr lang="fa-IR" sz="2800" i="0" dirty="0">
              <a:cs typeface="B Titr" panose="00000700000000000000" pitchFamily="2" charset="-78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42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374"/>
    </mc:Choice>
    <mc:Fallback>
      <p:transition spd="slow" advTm="163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338590"/>
            <a:ext cx="7166000" cy="2130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662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347"/>
    </mc:Choice>
    <mc:Fallback>
      <p:transition spd="slow" advTm="343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115617" y="1442834"/>
            <a:ext cx="6912768" cy="3935451"/>
            <a:chOff x="1115617" y="1442834"/>
            <a:chExt cx="6912768" cy="3935451"/>
          </a:xfrm>
        </p:grpSpPr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7" y="1442834"/>
              <a:ext cx="6912768" cy="10123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43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3629" y="2564904"/>
              <a:ext cx="6696744" cy="2813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36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2669"/>
    </mc:Choice>
    <mc:Fallback>
      <p:transition spd="slow" advTm="1626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6681565" cy="273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135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442"/>
    </mc:Choice>
    <mc:Fallback>
      <p:transition spd="slow" advTm="674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88840"/>
            <a:ext cx="6770361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474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510"/>
    </mc:Choice>
    <mc:Fallback>
      <p:transition spd="slow" advTm="565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030363"/>
            <a:ext cx="6695852" cy="2768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958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5712"/>
    </mc:Choice>
    <mc:Fallback>
      <p:transition spd="slow" advTm="857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68140" y="2967335"/>
            <a:ext cx="48077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fa-IR" sz="5400" b="1" dirty="0" smtClean="0">
                <a:ln/>
                <a:solidFill>
                  <a:srgbClr val="00B050"/>
                </a:solidFill>
              </a:rPr>
              <a:t>باتشکر از توجه شما</a:t>
            </a:r>
            <a:endParaRPr lang="en-US" sz="5400" b="1" cap="none" spc="0" dirty="0">
              <a:ln/>
              <a:solidFill>
                <a:srgbClr val="00B050"/>
              </a:solidFill>
              <a:effectLst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369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447"/>
    </mc:Choice>
    <mc:Fallback>
      <p:transition spd="slow" advTm="594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>
                <a:solidFill>
                  <a:srgbClr val="00B050"/>
                </a:solidFill>
              </a:rPr>
              <a:t>ادامه مثال جلسه هفتم</a:t>
            </a:r>
            <a:endParaRPr lang="fa-IR" dirty="0">
              <a:solidFill>
                <a:srgbClr val="00B05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564904"/>
            <a:ext cx="5760640" cy="3129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606551"/>
      </p:ext>
    </p:extLst>
  </p:cSld>
  <p:clrMapOvr>
    <a:masterClrMapping/>
  </p:clrMapOvr>
  <p:transition spd="slow" advTm="8553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44824"/>
            <a:ext cx="6571289" cy="2609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256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358"/>
    </mc:Choice>
    <mc:Fallback>
      <p:transition spd="slow" advTm="493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56400"/>
            <a:ext cx="7042339" cy="2534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2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410"/>
    </mc:Choice>
    <mc:Fallback>
      <p:transition spd="slow" advTm="444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69663"/>
            <a:ext cx="6696744" cy="2993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43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610"/>
    </mc:Choice>
    <mc:Fallback>
      <p:transition spd="slow" advTm="476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04065"/>
            <a:ext cx="6642894" cy="3179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931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801"/>
    </mc:Choice>
    <mc:Fallback>
      <p:transition spd="slow" advTm="588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46414"/>
            <a:ext cx="7056785" cy="2352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500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431"/>
    </mc:Choice>
    <mc:Fallback>
      <p:transition spd="slow" advTm="534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03143"/>
            <a:ext cx="6767860" cy="2731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971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004"/>
    </mc:Choice>
    <mc:Fallback>
      <p:transition spd="slow" advTm="560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6930926" cy="2891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931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517"/>
    </mc:Choice>
    <mc:Fallback>
      <p:transition spd="slow" advTm="505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32</TotalTime>
  <Words>16</Words>
  <Application>Microsoft Office PowerPoint</Application>
  <PresentationFormat>On-screen Show (4:3)</PresentationFormat>
  <Paragraphs>4</Paragraphs>
  <Slides>15</Slides>
  <Notes>0</Notes>
  <HiddenSlides>0</HiddenSlides>
  <MMClips>15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Couture</vt:lpstr>
      <vt:lpstr>درس: اصول طراحی موتورهای پیستونی</vt:lpstr>
      <vt:lpstr>ادامه مثال جلسه هفتم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درس: اصول طراحی موتورهای پیستونی</dc:title>
  <dc:creator>omid_computer</dc:creator>
  <cp:lastModifiedBy>omid_computer</cp:lastModifiedBy>
  <cp:revision>6</cp:revision>
  <dcterms:created xsi:type="dcterms:W3CDTF">2020-04-17T13:26:54Z</dcterms:created>
  <dcterms:modified xsi:type="dcterms:W3CDTF">2020-04-18T07:13:08Z</dcterms:modified>
</cp:coreProperties>
</file>