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2" r:id="rId2"/>
    <p:sldMasterId id="2147483690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3" r:id="rId5"/>
    <p:sldId id="262" r:id="rId6"/>
    <p:sldId id="261" r:id="rId7"/>
    <p:sldId id="313" r:id="rId8"/>
    <p:sldId id="314" r:id="rId9"/>
    <p:sldId id="312" r:id="rId10"/>
    <p:sldId id="271" r:id="rId11"/>
    <p:sldId id="315" r:id="rId12"/>
    <p:sldId id="273" r:id="rId13"/>
    <p:sldId id="300" r:id="rId14"/>
    <p:sldId id="293" r:id="rId15"/>
    <p:sldId id="316" r:id="rId16"/>
    <p:sldId id="274" r:id="rId17"/>
    <p:sldId id="294" r:id="rId18"/>
    <p:sldId id="275" r:id="rId19"/>
    <p:sldId id="295" r:id="rId20"/>
    <p:sldId id="276" r:id="rId21"/>
    <p:sldId id="296" r:id="rId22"/>
    <p:sldId id="317" r:id="rId23"/>
    <p:sldId id="318" r:id="rId24"/>
    <p:sldId id="311" r:id="rId25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-58" y="-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EF447-68B7-44DE-B4B4-5D2BF4D6076E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0BA50-7918-4524-AABB-1B6A8C39EA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11313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4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40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C5F67-D51D-451F-B632-3A72594DA67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787"/>
            <a:ext cx="5486400" cy="39170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873"/>
            <a:ext cx="2971800" cy="4994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873"/>
            <a:ext cx="2971800" cy="4994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E0BC2-0485-4506-8CE3-61F85DFDCA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6617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0BC2-0485-4506-8CE3-61F85DFDCA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994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F4ED70D9-D643-4C8E-9371-3B643D104AB4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119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3B64-1727-4EA2-A532-7B6B26179C79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25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A3A2-EF4A-4A75-9FF2-544FE7DD5E4D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112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29E81FF-CBD0-49C1-AA9D-069C339256FA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771005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BAD91-0746-4675-935B-7623BE641971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77709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73813A8-ED69-4840-A46C-6FA9B7E2B388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75099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816-EEB9-4899-84BD-281292523037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43563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B6B8-D710-4B65-8B69-3A00741A0518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4711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E58DB-510B-44E6-A97D-AEF75B5701D2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4471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1AB-02A0-4B50-B953-28B4918F1134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74890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9482-DFD6-436A-9D5F-37419DA2B0D6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19364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2C998-412D-4B00-8077-6637A97BB192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6833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2ACB-675C-416B-99D2-605362512CBA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64023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345B-AA3A-4C1B-9356-046B3781FB4E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35700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7A6F7A-E9BB-4EF0-8A16-2DDD3DBF8497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780110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5BCFA0B-E922-4B9B-BAD7-479ECC2BB5C7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278025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E3CCA50-9CBB-458A-8D2E-90779DA0A38F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367357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4E80-EBAF-4CDE-862C-1624670BA5AA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036579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DDA4-3F58-44D8-8F67-6EEB2E479008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499753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193E-5D2E-47F4-9BA5-0C85D7A9E246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82114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594CB0-83C6-45B3-A4DE-FAE59E11C417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78763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C3C5-95E0-4071-99E8-BA83E088E3CD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18970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1106-F4E6-4E1E-904A-26A0E18EA433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63127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8339D-ACBB-4E2B-948D-4987BA46FD9E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854974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54D9F-CFA0-42B0-928E-BE3B0E020741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236345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0912-2FC1-4BC6-BA01-4A2F99B248E6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066092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1209-8E3A-4971-9C92-6CF4F017BBA1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286797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4C52-4B41-419E-924A-15F4926BECEA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5316545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5379-6ECD-4FE1-9AB6-2030C90C2D0F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484860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FACF-B1CF-40D5-B61F-67BCC11A71F5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987557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68A4-3CED-4B4A-9C01-F0E694E2D659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263441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BA81C-C70E-499B-910C-96DED7709AC0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438641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0DA5-CD37-4C64-8872-4CFFBF38716A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6729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E7E17-3F5C-4046-8E91-71B06CF48CC2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45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55A091-CF80-4379-BBC4-8920F4D9CB4E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132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BD2944BE-C162-418E-8A92-C64690F2EBB1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294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0400-67CD-4130-B4C0-10292247E74F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6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415B-65B0-43B6-BCF9-2E5BE0D27EB1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302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CB4F-0488-46F5-B2C9-3405F9627726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239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7D32411-AE14-4ED8-B3A9-42671193CC34}" type="datetime1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396F749-6FE6-4009-93E1-BCED16672E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64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62B1-5651-4838-BAB7-0EDE29B4FDF2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82176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1670-FA49-4F89-A4BC-94EAA7745C39}" type="datetime1">
              <a:rPr lang="en-US" smtClean="0"/>
              <a:pPr/>
              <a:t>4/6/2020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CBAB-BCB7-41EA-84F8-41BEF4681561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22962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0744" y="985550"/>
            <a:ext cx="7837714" cy="1698172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  <a:t>دانشگاه فنی و حرفه‌ای</a:t>
            </a:r>
            <a:br>
              <a:rPr lang="fa-IR" dirty="0" smtClean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</a:br>
            <a:r>
              <a:rPr lang="fa-IR" sz="3200" dirty="0" smtClean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  <a:t/>
            </a:r>
            <a:br>
              <a:rPr lang="fa-IR" sz="3200" dirty="0" smtClean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</a:br>
            <a:r>
              <a:rPr lang="fa-IR" sz="3200" dirty="0" smtClean="0">
                <a:ln>
                  <a:solidFill>
                    <a:schemeClr val="tx1"/>
                  </a:solidFill>
                </a:ln>
                <a:cs typeface="B Titr" panose="00000700000000000000" pitchFamily="2" charset="-78"/>
              </a:rPr>
              <a:t> آموزشکده فنی و حرفه ای پسران شیروان</a:t>
            </a:r>
            <a:endParaRPr lang="en-US" sz="3200" dirty="0">
              <a:ln>
                <a:solidFill>
                  <a:schemeClr val="tx1"/>
                </a:solidFill>
              </a:ln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7943" y="4738138"/>
            <a:ext cx="10548257" cy="552320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درس بررسی سیستمهای قدرت 2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2086" y="5551715"/>
            <a:ext cx="7224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علیرضا دامن خورشید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998" y="890533"/>
            <a:ext cx="1561244" cy="1888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0605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"/>
            <a:ext cx="121920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1024"/>
            <a:ext cx="121920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6263"/>
            <a:ext cx="12192000" cy="62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2  Koodak" pitchFamily="2" charset="-78"/>
              </a:rPr>
              <a:t> </a:t>
            </a:r>
            <a:r>
              <a:rPr lang="fa-IR" b="1" dirty="0" smtClean="0">
                <a:cs typeface="2  Koodak" pitchFamily="2" charset="-78"/>
              </a:rPr>
              <a:t>پخش بار اقتصادی با </a:t>
            </a:r>
            <a:r>
              <a:rPr lang="fa-IR" b="1" dirty="0" smtClean="0">
                <a:cs typeface="2  Koodak" pitchFamily="2" charset="-78"/>
              </a:rPr>
              <a:t>در نظر گرفتن تلفات با قیود تساوی</a:t>
            </a:r>
            <a:r>
              <a:rPr lang="fa-IR" dirty="0" smtClean="0">
                <a:cs typeface="2  Koodak" pitchFamily="2" charset="-78"/>
              </a:rPr>
              <a:t/>
            </a:r>
            <a:br>
              <a:rPr lang="fa-IR" dirty="0" smtClean="0">
                <a:cs typeface="2  Koodak" pitchFamily="2" charset="-78"/>
              </a:rPr>
            </a:br>
            <a:endParaRPr lang="fa-I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0720"/>
            <a:ext cx="12191999" cy="490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108"/>
            <a:ext cx="12192000" cy="637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3874"/>
            <a:ext cx="121920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6738"/>
            <a:ext cx="12192000" cy="62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3838"/>
            <a:ext cx="12192000" cy="663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3363"/>
            <a:ext cx="12192000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11948160" cy="667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0560"/>
            <a:ext cx="12192000" cy="618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chemeClr val="accent1"/>
                </a:solidFill>
                <a:latin typeface="Narkisim" pitchFamily="34" charset="-79"/>
                <a:cs typeface="2  Nazanin" pitchFamily="2" charset="-78"/>
              </a:rPr>
              <a:t>پخش </a:t>
            </a:r>
            <a:r>
              <a:rPr lang="fa-IR" b="1" dirty="0" smtClean="0">
                <a:solidFill>
                  <a:schemeClr val="accent1"/>
                </a:solidFill>
                <a:latin typeface="Narkisim" pitchFamily="34" charset="-79"/>
                <a:cs typeface="2  Nazanin" pitchFamily="2" charset="-78"/>
              </a:rPr>
              <a:t>بار اقتصادی </a:t>
            </a:r>
            <a:r>
              <a:rPr lang="fa-IR" b="1" dirty="0" smtClean="0">
                <a:solidFill>
                  <a:schemeClr val="accent1"/>
                </a:solidFill>
                <a:latin typeface="Narkisim" pitchFamily="34" charset="-79"/>
                <a:cs typeface="2  Nazanin" pitchFamily="2" charset="-78"/>
              </a:rPr>
              <a:t>با در نظر تلفات وقیود </a:t>
            </a:r>
            <a:r>
              <a:rPr lang="fa-IR" b="1" dirty="0" smtClean="0">
                <a:solidFill>
                  <a:schemeClr val="accent1"/>
                </a:solidFill>
                <a:latin typeface="Narkisim" pitchFamily="34" charset="-79"/>
                <a:cs typeface="2  Nazanin" pitchFamily="2" charset="-78"/>
              </a:rPr>
              <a:t>نا </a:t>
            </a:r>
            <a:r>
              <a:rPr lang="fa-IR" b="1" dirty="0" smtClean="0">
                <a:solidFill>
                  <a:schemeClr val="accent1"/>
                </a:solidFill>
                <a:latin typeface="Narkisim" pitchFamily="34" charset="-79"/>
                <a:cs typeface="2  Nazanin" pitchFamily="2" charset="-78"/>
              </a:rPr>
              <a:t>مساوی</a:t>
            </a:r>
            <a:endParaRPr lang="fa-IR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70220"/>
            <a:ext cx="12192000" cy="448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0200"/>
            <a:ext cx="12191999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05" y="2562727"/>
            <a:ext cx="10972800" cy="1066800"/>
          </a:xfrm>
        </p:spPr>
        <p:txBody>
          <a:bodyPr>
            <a:noAutofit/>
          </a:bodyPr>
          <a:lstStyle/>
          <a:p>
            <a:pPr algn="ctr"/>
            <a:r>
              <a:rPr lang="fa-IR" sz="4800" dirty="0" smtClean="0">
                <a:cs typeface="2  Farnaz" pitchFamily="2" charset="-78"/>
              </a:rPr>
              <a:t>موفق باشید</a:t>
            </a:r>
            <a:endParaRPr lang="fa-IR" sz="4800" dirty="0">
              <a:cs typeface="2  Farnaz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6788"/>
            <a:ext cx="12191999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6760"/>
            <a:ext cx="12192000" cy="611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000" dirty="0" smtClean="0">
                <a:solidFill>
                  <a:srgbClr val="FF0000"/>
                </a:solidFill>
              </a:rPr>
              <a:t>روش های حل پخش بار اقتصادی</a:t>
            </a:r>
            <a:endParaRPr lang="fa-IR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6000" dirty="0" smtClean="0">
                <a:cs typeface="2  Koodak" pitchFamily="2" charset="-78"/>
              </a:rPr>
              <a:t>با صرفنظر از تلفات با قیود تساوی</a:t>
            </a:r>
          </a:p>
          <a:p>
            <a:r>
              <a:rPr lang="fa-IR" sz="6000" dirty="0" smtClean="0">
                <a:cs typeface="2  Koodak" pitchFamily="2" charset="-78"/>
              </a:rPr>
              <a:t>با صرفنظر از تلفات با </a:t>
            </a:r>
            <a:r>
              <a:rPr lang="fa-IR" sz="6000" dirty="0" smtClean="0">
                <a:cs typeface="2  Koodak" pitchFamily="2" charset="-78"/>
              </a:rPr>
              <a:t>قیود نا تساوی</a:t>
            </a:r>
          </a:p>
          <a:p>
            <a:r>
              <a:rPr lang="fa-IR" sz="6000" dirty="0" smtClean="0">
                <a:cs typeface="2  Koodak" pitchFamily="2" charset="-78"/>
              </a:rPr>
              <a:t>با در نظر گرفتن تلفات با قیود تساوی</a:t>
            </a:r>
          </a:p>
          <a:p>
            <a:r>
              <a:rPr lang="fa-IR" sz="6000" dirty="0" smtClean="0">
                <a:cs typeface="2  Koodak" pitchFamily="2" charset="-78"/>
              </a:rPr>
              <a:t>با در نظر گرفتن تلفات با قیود نامساوی</a:t>
            </a:r>
            <a:endParaRPr lang="fa-IR" sz="6000" dirty="0" smtClean="0">
              <a:cs typeface="2  Koodak" pitchFamily="2" charset="-78"/>
            </a:endParaRPr>
          </a:p>
          <a:p>
            <a:endParaRPr lang="fa-IR" sz="6000" dirty="0" smtClean="0">
              <a:cs typeface="2 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6280"/>
            <a:ext cx="10972800" cy="1493520"/>
          </a:xfrm>
        </p:spPr>
        <p:txBody>
          <a:bodyPr>
            <a:normAutofit/>
          </a:bodyPr>
          <a:lstStyle/>
          <a:p>
            <a:pPr algn="r"/>
            <a:r>
              <a:rPr lang="fa-IR" sz="3600" b="1" dirty="0" smtClean="0">
                <a:solidFill>
                  <a:schemeClr val="accent1"/>
                </a:solidFill>
                <a:latin typeface="Narkisim" pitchFamily="34" charset="-79"/>
                <a:cs typeface="2  Nazanin" pitchFamily="2" charset="-78"/>
              </a:rPr>
              <a:t>حل پخش بار اقتصادی به روش صرفنظر </a:t>
            </a:r>
            <a:r>
              <a:rPr lang="fa-IR" sz="3600" b="1" dirty="0" smtClean="0">
                <a:solidFill>
                  <a:schemeClr val="accent1"/>
                </a:solidFill>
                <a:latin typeface="Narkisim" pitchFamily="34" charset="-79"/>
                <a:cs typeface="2  Nazanin" pitchFamily="2" charset="-78"/>
              </a:rPr>
              <a:t>از تلفات با قیود تساوی</a:t>
            </a:r>
            <a:r>
              <a:rPr lang="fa-IR" sz="3200" dirty="0" smtClean="0">
                <a:cs typeface="2  Koodak" pitchFamily="2" charset="-78"/>
              </a:rPr>
              <a:t/>
            </a:r>
            <a:br>
              <a:rPr lang="fa-IR" sz="3200" dirty="0" smtClean="0">
                <a:cs typeface="2  Koodak" pitchFamily="2" charset="-78"/>
              </a:rPr>
            </a:br>
            <a:endParaRPr lang="fa-IR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2920" y="2514600"/>
            <a:ext cx="10972800" cy="199644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برای</a:t>
            </a:r>
            <a:r>
              <a:rPr kumimoji="0" lang="fa-IR" sz="4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حل مسله از معادله لا گرانژ استفاده می نمایم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0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4000" baseline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360" y="4270058"/>
            <a:ext cx="12405360" cy="333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8440" y="3276600"/>
            <a:ext cx="6598919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2191999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2480"/>
            <a:ext cx="11993880" cy="606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 smtClean="0">
                <a:solidFill>
                  <a:schemeClr val="accent1"/>
                </a:solidFill>
                <a:latin typeface="Narkisim" pitchFamily="34" charset="-79"/>
                <a:cs typeface="2  Nazanin" pitchFamily="2" charset="-78"/>
              </a:rPr>
              <a:t>حل پخش بار اقتصادی </a:t>
            </a:r>
            <a:r>
              <a:rPr lang="fa-IR" sz="3200" b="1" dirty="0" smtClean="0">
                <a:solidFill>
                  <a:schemeClr val="accent1"/>
                </a:solidFill>
                <a:latin typeface="Narkisim" pitchFamily="34" charset="-79"/>
                <a:cs typeface="2  Nazanin" pitchFamily="2" charset="-78"/>
              </a:rPr>
              <a:t>باصرفنظر کردن </a:t>
            </a:r>
            <a:r>
              <a:rPr lang="fa-IR" sz="3200" b="1" dirty="0" smtClean="0">
                <a:solidFill>
                  <a:schemeClr val="accent1"/>
                </a:solidFill>
                <a:latin typeface="Narkisim" pitchFamily="34" charset="-79"/>
                <a:cs typeface="2  Nazanin" pitchFamily="2" charset="-78"/>
              </a:rPr>
              <a:t>از تلفات با </a:t>
            </a:r>
            <a:r>
              <a:rPr lang="fa-IR" sz="3200" b="1" dirty="0" smtClean="0">
                <a:solidFill>
                  <a:schemeClr val="accent1"/>
                </a:solidFill>
                <a:latin typeface="Narkisim" pitchFamily="34" charset="-79"/>
                <a:cs typeface="2  Nazanin" pitchFamily="2" charset="-78"/>
              </a:rPr>
              <a:t>قیود نا مساوی</a:t>
            </a:r>
            <a:endParaRPr lang="fa-IR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8840"/>
            <a:ext cx="12192000" cy="490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3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3" id="{62742E08-3165-49D1-8E41-E2E85846BF5F}" vid="{20F4AB43-6471-4251-A9CC-7D22BA7947D9}"/>
    </a:ext>
  </a:extLst>
</a:theme>
</file>

<file path=ppt/theme/theme2.xml><?xml version="1.0" encoding="utf-8"?>
<a:theme xmlns:a="http://schemas.openxmlformats.org/drawingml/2006/main" name="Theme5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5" id="{45E5E215-8064-4FA0-8A5D-D06AB8371128}" vid="{FE8069C4-9608-41EF-B873-FA1305B680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Theme13</Template>
  <TotalTime>833</TotalTime>
  <Words>108</Words>
  <Application>Microsoft Office PowerPoint</Application>
  <PresentationFormat>Custom</PresentationFormat>
  <Paragraphs>16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Theme13</vt:lpstr>
      <vt:lpstr>Theme5</vt:lpstr>
      <vt:lpstr>Office Theme</vt:lpstr>
      <vt:lpstr>دانشگاه فنی و حرفه‌ای   آموزشکده فنی و حرفه ای پسران شیروان</vt:lpstr>
      <vt:lpstr>Slide 2</vt:lpstr>
      <vt:lpstr>Slide 3</vt:lpstr>
      <vt:lpstr>Slide 4</vt:lpstr>
      <vt:lpstr>روش های حل پخش بار اقتصادی</vt:lpstr>
      <vt:lpstr>حل پخش بار اقتصادی به روش صرفنظر از تلفات با قیود تساوی </vt:lpstr>
      <vt:lpstr>Slide 7</vt:lpstr>
      <vt:lpstr>Slide 8</vt:lpstr>
      <vt:lpstr>حل پخش بار اقتصادی باصرفنظر کردن از تلفات با قیود نا مساوی</vt:lpstr>
      <vt:lpstr>Slide 10</vt:lpstr>
      <vt:lpstr>Slide 11</vt:lpstr>
      <vt:lpstr>Slide 12</vt:lpstr>
      <vt:lpstr> پخش بار اقتصادی با در نظر گرفتن تلفات با قیود تساوی </vt:lpstr>
      <vt:lpstr>Slide 14</vt:lpstr>
      <vt:lpstr>Slide 15</vt:lpstr>
      <vt:lpstr>Slide 16</vt:lpstr>
      <vt:lpstr>Slide 17</vt:lpstr>
      <vt:lpstr>Slide 18</vt:lpstr>
      <vt:lpstr>Slide 19</vt:lpstr>
      <vt:lpstr>پخش بار اقتصادی با در نظر تلفات وقیود نا مساوی</vt:lpstr>
      <vt:lpstr>Slide 21</vt:lpstr>
      <vt:lpstr>موفق باشید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دانشگاه فنی و حرفه‌ای   دانشگاه فنی و حرفه‌ای واحد استان .............</dc:title>
  <dc:creator>مریم ملونی</dc:creator>
  <cp:lastModifiedBy>Dear User!</cp:lastModifiedBy>
  <cp:revision>147</cp:revision>
  <cp:lastPrinted>2019-04-25T17:31:44Z</cp:lastPrinted>
  <dcterms:created xsi:type="dcterms:W3CDTF">2019-04-09T04:55:45Z</dcterms:created>
  <dcterms:modified xsi:type="dcterms:W3CDTF">2020-04-06T18:08:34Z</dcterms:modified>
</cp:coreProperties>
</file>