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2" r:id="rId2"/>
    <p:sldMasterId id="2147483690" r:id="rId3"/>
  </p:sldMasterIdLst>
  <p:notesMasterIdLst>
    <p:notesMasterId r:id="rId57"/>
  </p:notesMasterIdLst>
  <p:handoutMasterIdLst>
    <p:handoutMasterId r:id="rId58"/>
  </p:handoutMasterIdLst>
  <p:sldIdLst>
    <p:sldId id="256" r:id="rId4"/>
    <p:sldId id="257" r:id="rId5"/>
    <p:sldId id="258" r:id="rId6"/>
    <p:sldId id="259" r:id="rId7"/>
    <p:sldId id="263" r:id="rId8"/>
    <p:sldId id="262" r:id="rId9"/>
    <p:sldId id="261" r:id="rId10"/>
    <p:sldId id="260" r:id="rId11"/>
    <p:sldId id="264" r:id="rId12"/>
    <p:sldId id="265" r:id="rId13"/>
    <p:sldId id="266" r:id="rId14"/>
    <p:sldId id="267" r:id="rId15"/>
    <p:sldId id="284" r:id="rId16"/>
    <p:sldId id="268" r:id="rId17"/>
    <p:sldId id="286" r:id="rId18"/>
    <p:sldId id="285" r:id="rId19"/>
    <p:sldId id="270" r:id="rId20"/>
    <p:sldId id="271" r:id="rId21"/>
    <p:sldId id="272" r:id="rId22"/>
    <p:sldId id="273" r:id="rId23"/>
    <p:sldId id="300" r:id="rId24"/>
    <p:sldId id="293" r:id="rId25"/>
    <p:sldId id="274" r:id="rId26"/>
    <p:sldId id="294" r:id="rId27"/>
    <p:sldId id="275" r:id="rId28"/>
    <p:sldId id="295" r:id="rId29"/>
    <p:sldId id="276" r:id="rId30"/>
    <p:sldId id="296" r:id="rId31"/>
    <p:sldId id="301" r:id="rId32"/>
    <p:sldId id="277" r:id="rId33"/>
    <p:sldId id="278" r:id="rId34"/>
    <p:sldId id="279" r:id="rId35"/>
    <p:sldId id="280" r:id="rId36"/>
    <p:sldId id="289" r:id="rId37"/>
    <p:sldId id="281" r:id="rId38"/>
    <p:sldId id="290" r:id="rId39"/>
    <p:sldId id="291" r:id="rId40"/>
    <p:sldId id="282" r:id="rId41"/>
    <p:sldId id="299" r:id="rId42"/>
    <p:sldId id="292" r:id="rId43"/>
    <p:sldId id="283" r:id="rId44"/>
    <p:sldId id="269" r:id="rId45"/>
    <p:sldId id="298" r:id="rId46"/>
    <p:sldId id="297" r:id="rId47"/>
    <p:sldId id="288" r:id="rId48"/>
    <p:sldId id="287" r:id="rId49"/>
    <p:sldId id="303" r:id="rId50"/>
    <p:sldId id="304" r:id="rId51"/>
    <p:sldId id="305" r:id="rId52"/>
    <p:sldId id="306" r:id="rId53"/>
    <p:sldId id="307" r:id="rId54"/>
    <p:sldId id="308" r:id="rId55"/>
    <p:sldId id="311" r:id="rId56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24" y="-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EF447-68B7-44DE-B4B4-5D2BF4D6076E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0BA50-7918-4524-AABB-1B6A8C39E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131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4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4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C5F67-D51D-451F-B632-3A72594DA67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787"/>
            <a:ext cx="5486400" cy="39170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873"/>
            <a:ext cx="2971800" cy="4994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873"/>
            <a:ext cx="2971800" cy="4994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E0BC2-0485-4506-8CE3-61F85DFDC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617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0BC2-0485-4506-8CE3-61F85DFDCA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94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F4ED70D9-D643-4C8E-9371-3B643D104AB4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19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3B64-1727-4EA2-A532-7B6B26179C79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25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A3A2-EF4A-4A75-9FF2-544FE7DD5E4D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12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29E81FF-CBD0-49C1-AA9D-069C339256FA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7100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AD91-0746-4675-935B-7623BE641971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7709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3813A8-ED69-4840-A46C-6FA9B7E2B388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5099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816-EEB9-4899-84BD-281292523037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3563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B6B8-D710-4B65-8B69-3A00741A0518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711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58DB-510B-44E6-A97D-AEF75B5701D2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471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1AB-02A0-4B50-B953-28B4918F1134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4890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9482-DFD6-436A-9D5F-37419DA2B0D6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9364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C998-412D-4B00-8077-6637A97BB192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6833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2ACB-675C-416B-99D2-605362512CBA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4023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45B-AA3A-4C1B-9356-046B3781FB4E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570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7A6F7A-E9BB-4EF0-8A16-2DDD3DBF8497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80110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BCFA0B-E922-4B9B-BAD7-479ECC2BB5C7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7802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3CCA50-9CBB-458A-8D2E-90779DA0A38F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67357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4E80-EBAF-4CDE-862C-1624670BA5AA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36579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DDA4-3F58-44D8-8F67-6EEB2E479008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99753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193E-5D2E-47F4-9BA5-0C85D7A9E246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82114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94CB0-83C6-45B3-A4DE-FAE59E11C417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8763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C3C5-95E0-4071-99E8-BA83E088E3CD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8970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1106-F4E6-4E1E-904A-26A0E18EA433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312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339D-ACBB-4E2B-948D-4987BA46FD9E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54974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4D9F-CFA0-42B0-928E-BE3B0E020741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236345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0912-2FC1-4BC6-BA01-4A2F99B248E6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66092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1209-8E3A-4971-9C92-6CF4F017BBA1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86797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4C52-4B41-419E-924A-15F4926BECEA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31654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5379-6ECD-4FE1-9AB6-2030C90C2D0F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84860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FACF-B1CF-40D5-B61F-67BCC11A71F5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87557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68A4-3CED-4B4A-9C01-F0E694E2D659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63441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A81C-C70E-499B-910C-96DED7709AC0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38641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0DA5-CD37-4C64-8872-4CFFBF38716A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729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7E17-3F5C-4046-8E91-71B06CF48CC2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5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55A091-CF80-4379-BBC4-8920F4D9CB4E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32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BD2944BE-C162-418E-8A92-C64690F2EBB1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94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400-67CD-4130-B4C0-10292247E74F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6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415B-65B0-43B6-BCF9-2E5BE0D27EB1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02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CB4F-0488-46F5-B2C9-3405F9627726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39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7D32411-AE14-4ED8-B3A9-42671193CC34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64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62B1-5651-4838-BAB7-0EDE29B4FDF2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2176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1670-FA49-4F89-A4BC-94EAA7745C39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22962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744" y="985550"/>
            <a:ext cx="7837714" cy="169817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  <a:t>دانشگاه فنی و حرفه‌ای</a:t>
            </a:r>
            <a:br>
              <a:rPr lang="fa-IR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</a:br>
            <a:r>
              <a:rPr lang="fa-IR" sz="3200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  <a:t/>
            </a:r>
            <a:br>
              <a:rPr lang="fa-IR" sz="3200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</a:br>
            <a:r>
              <a:rPr lang="fa-IR" sz="3200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  <a:t> آموزشکده فنی و حرفه ای پسران شیروان</a:t>
            </a:r>
            <a:endParaRPr lang="en-US" sz="3200" dirty="0">
              <a:ln>
                <a:solidFill>
                  <a:schemeClr val="tx1"/>
                </a:solidFill>
              </a:ln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7943" y="4738138"/>
            <a:ext cx="10548257" cy="55232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درس بررسی سیستمهای قدرت 2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2086" y="5551715"/>
            <a:ext cx="722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علیرضا دامن خورشید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5998" y="890533"/>
            <a:ext cx="1561244" cy="1888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0605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611"/>
            <a:ext cx="12192000" cy="624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25489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3913"/>
            <a:ext cx="1219200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642"/>
            <a:ext cx="12192000" cy="623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41421"/>
            <a:ext cx="12192000" cy="63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674"/>
            <a:ext cx="12192000" cy="62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579"/>
            <a:ext cx="12192000" cy="625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1895"/>
            <a:ext cx="12192000" cy="61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7989"/>
            <a:ext cx="12191999" cy="610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709863"/>
            <a:ext cx="12476747" cy="6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42" y="613611"/>
            <a:ext cx="12360442" cy="624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674"/>
            <a:ext cx="12192000" cy="62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233"/>
            <a:ext cx="12192000" cy="638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643"/>
            <a:ext cx="12192000" cy="623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9863"/>
            <a:ext cx="12191999" cy="6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05"/>
            <a:ext cx="12192000" cy="620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421"/>
            <a:ext cx="12191999" cy="63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2963"/>
            <a:ext cx="12356432" cy="60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8758" y="565485"/>
            <a:ext cx="12480758" cy="629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3295"/>
            <a:ext cx="12191999" cy="63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709864"/>
            <a:ext cx="12420600" cy="655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8757" y="589547"/>
            <a:ext cx="12480758" cy="626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263"/>
            <a:ext cx="12192000" cy="6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611"/>
            <a:ext cx="12192000" cy="624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42" y="804863"/>
            <a:ext cx="12360442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06"/>
            <a:ext cx="12192000" cy="620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5838"/>
            <a:ext cx="12192000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4863"/>
            <a:ext cx="12192000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0100"/>
            <a:ext cx="12192000" cy="633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3950"/>
            <a:ext cx="12192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12191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378" y="823913"/>
            <a:ext cx="12336378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537" y="637675"/>
            <a:ext cx="12396537" cy="62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6884" y="795338"/>
            <a:ext cx="12528883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42" y="1128713"/>
            <a:ext cx="12360442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8713"/>
            <a:ext cx="12356432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4900"/>
            <a:ext cx="121920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568" y="1081088"/>
            <a:ext cx="12408567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4"/>
            <a:ext cx="12192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2963"/>
            <a:ext cx="12192000" cy="60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09624"/>
            <a:ext cx="123684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9650"/>
            <a:ext cx="12356431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2050"/>
            <a:ext cx="12192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505" y="685800"/>
            <a:ext cx="12384505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00149"/>
            <a:ext cx="12416588" cy="58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4424"/>
            <a:ext cx="121920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3938"/>
            <a:ext cx="121920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05" y="2562727"/>
            <a:ext cx="10972800" cy="1066800"/>
          </a:xfrm>
        </p:spPr>
        <p:txBody>
          <a:bodyPr>
            <a:noAutofit/>
          </a:bodyPr>
          <a:lstStyle/>
          <a:p>
            <a:pPr algn="ctr"/>
            <a:r>
              <a:rPr lang="fa-IR" sz="4800" dirty="0" smtClean="0">
                <a:cs typeface="2  Farnaz" pitchFamily="2" charset="-78"/>
              </a:rPr>
              <a:t>موفق باشید</a:t>
            </a:r>
            <a:endParaRPr lang="fa-IR" sz="4800" dirty="0">
              <a:cs typeface="2  Farnaz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8213"/>
            <a:ext cx="12191999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05"/>
            <a:ext cx="12192000" cy="63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1219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674"/>
            <a:ext cx="12192000" cy="62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3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3" id="{62742E08-3165-49D1-8E41-E2E85846BF5F}" vid="{20F4AB43-6471-4251-A9CC-7D22BA7947D9}"/>
    </a:ext>
  </a:extLst>
</a:theme>
</file>

<file path=ppt/theme/theme2.xml><?xml version="1.0" encoding="utf-8"?>
<a:theme xmlns:a="http://schemas.openxmlformats.org/drawingml/2006/main" name="Theme5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5" id="{45E5E215-8064-4FA0-8A5D-D06AB8371128}" vid="{FE8069C4-9608-41EF-B873-FA1305B680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Theme13</Template>
  <TotalTime>651</TotalTime>
  <Words>15</Words>
  <Application>Microsoft Office PowerPoint</Application>
  <PresentationFormat>Custom</PresentationFormat>
  <Paragraphs>5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Theme13</vt:lpstr>
      <vt:lpstr>Theme5</vt:lpstr>
      <vt:lpstr>Office Theme</vt:lpstr>
      <vt:lpstr>دانشگاه فنی و حرفه‌ای   آموزشکده فنی و حرفه ای پسران شیروان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موفق باشید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دانشگاه فنی و حرفه‌ای   دانشگاه فنی و حرفه‌ای واحد استان .............</dc:title>
  <dc:creator>مریم ملونی</dc:creator>
  <cp:lastModifiedBy>Dear User!</cp:lastModifiedBy>
  <cp:revision>118</cp:revision>
  <cp:lastPrinted>2019-04-25T17:31:44Z</cp:lastPrinted>
  <dcterms:created xsi:type="dcterms:W3CDTF">2019-04-09T04:55:45Z</dcterms:created>
  <dcterms:modified xsi:type="dcterms:W3CDTF">2020-04-06T15:04:18Z</dcterms:modified>
</cp:coreProperties>
</file>