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24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D3A724A-2090-4D1C-93C9-8A53CE6CE984}" type="datetimeFigureOut">
              <a:rPr lang="fa-IR" smtClean="0"/>
              <a:t>08/25/1441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434E73B-F2CF-454C-9317-FB33D738051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517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4E73B-F2CF-454C-9317-FB33D7380517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792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D0065BE-0657-4A47-90AD-C21C55E16B19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C3AA4-67BE-44F7-809A-3582401494AF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72EEB-1769-4776-AD69-E7C1260563EB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BB8AF-C16A-4836-A92D-61834B5F0BA5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7D2193-4505-4A75-99BB-880C6989A757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3A18F4-33C3-445B-924C-31108C51719C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7543A-E259-478F-9E0D-57BA40E442B7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FB012D-77A1-44B0-BB26-329BA1EE55C9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7499E-3031-413E-B01E-B94970708CAA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C7EAB0C-2220-4D0E-A0DD-DB7FA0F742F4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3416D63-31BF-4B94-B6C5-E20B2C63F515}" type="datetime4">
              <a:rPr lang="en-US" smtClean="0"/>
              <a:pPr/>
              <a:t>April 18,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2B1B13E-D5AF-485E-81A1-82A140076526}" type="datetime4">
              <a:rPr lang="en-US" smtClean="0"/>
              <a:pPr/>
              <a:t>April 18, 2020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62619" y="1851458"/>
            <a:ext cx="5648623" cy="962848"/>
          </a:xfrm>
        </p:spPr>
        <p:txBody>
          <a:bodyPr/>
          <a:lstStyle/>
          <a:p>
            <a:pPr algn="r"/>
            <a:r>
              <a:rPr lang="fa-IR" dirty="0" smtClean="0">
                <a:solidFill>
                  <a:srgbClr val="0070C0"/>
                </a:solidFill>
              </a:rPr>
              <a:t>درس: زبان تخصصی</a:t>
            </a:r>
            <a:endParaRPr lang="fa-IR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128300" y="2093856"/>
            <a:ext cx="6511131" cy="505811"/>
          </a:xfrm>
        </p:spPr>
        <p:txBody>
          <a:bodyPr>
            <a:noAutofit/>
          </a:bodyPr>
          <a:lstStyle/>
          <a:p>
            <a:pPr algn="ctr"/>
            <a:r>
              <a:rPr lang="fa-IR" sz="3200" dirty="0" smtClean="0">
                <a:cs typeface="+mj-cs"/>
              </a:rPr>
              <a:t>جلسه ششم</a:t>
            </a:r>
            <a:endParaRPr lang="fa-IR" sz="3200" dirty="0">
              <a:cs typeface="+mj-cs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99"/>
    </mc:Choice>
    <mc:Fallback xmlns="">
      <p:transition spd="slow" advTm="51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1628800"/>
            <a:ext cx="86391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8"/>
    </mc:Choice>
    <mc:Fallback xmlns="">
      <p:transition spd="slow" advTm="14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86168" cy="1494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2"/>
    </mc:Choice>
    <mc:Fallback xmlns="">
      <p:transition spd="slow" advTm="6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388424" cy="2393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5"/>
    </mc:Choice>
    <mc:Fallback xmlns="">
      <p:transition spd="slow" advTm="20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39285" y="2967335"/>
            <a:ext cx="4865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5400" b="1" cap="none" spc="0" dirty="0" smtClean="0">
                <a:ln/>
                <a:solidFill>
                  <a:schemeClr val="accent3"/>
                </a:solidFill>
              </a:rPr>
              <a:t>باتشکر از توجه شما</a:t>
            </a:r>
            <a:endParaRPr lang="en-US" sz="5400" b="1" cap="none" spc="0" dirty="0">
              <a:ln/>
              <a:solidFill>
                <a:schemeClr val="accent3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92"/>
    </mc:Choice>
    <mc:Fallback xmlns="">
      <p:transition spd="slow" advTm="56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142" y="260648"/>
            <a:ext cx="6197898" cy="576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4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721">
        <p:split orient="vert"/>
      </p:transition>
    </mc:Choice>
    <mc:Fallback xmlns="">
      <p:transition spd="slow" advTm="1337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0308"/>
            <a:ext cx="8521974" cy="398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4"/>
    </mc:Choice>
    <mc:Fallback xmlns="">
      <p:transition spd="slow" advTm="3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728"/>
            <a:ext cx="7840855" cy="4809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99"/>
    </mc:Choice>
    <mc:Fallback xmlns="">
      <p:transition spd="slow" advTm="236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22" y="1268760"/>
            <a:ext cx="84114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9"/>
    </mc:Choice>
    <mc:Fallback xmlns="">
      <p:transition spd="slow" advTm="16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1"/>
            <a:ext cx="8606702" cy="502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95"/>
    </mc:Choice>
    <mc:Fallback xmlns="">
      <p:transition spd="slow" advTm="11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5106"/>
            <a:ext cx="8420340" cy="23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7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4"/>
    </mc:Choice>
    <mc:Fallback xmlns="">
      <p:transition spd="slow" advTm="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16" y="476672"/>
            <a:ext cx="8302079" cy="510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489"/>
    </mc:Choice>
    <mc:Fallback xmlns="">
      <p:transition spd="slow" advTm="24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77704" cy="357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60"/>
    </mc:Choice>
    <mc:Fallback xmlns="">
      <p:transition spd="slow" advTm="1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44</TotalTime>
  <Words>23</Words>
  <Application>Microsoft Office PowerPoint</Application>
  <PresentationFormat>On-screen Show (4:3)</PresentationFormat>
  <Paragraphs>16</Paragraphs>
  <Slides>13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Concourse</vt:lpstr>
      <vt:lpstr>درس: زبان تخصصی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درس: زبان تخصصی</dc:title>
  <dc:creator>omid_computer</dc:creator>
  <cp:lastModifiedBy>omid_computer</cp:lastModifiedBy>
  <cp:revision>9</cp:revision>
  <dcterms:created xsi:type="dcterms:W3CDTF">2020-04-17T19:02:45Z</dcterms:created>
  <dcterms:modified xsi:type="dcterms:W3CDTF">2020-04-18T10:55:36Z</dcterms:modified>
</cp:coreProperties>
</file>