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C295150-4FD7-4802-B0EB-D52217513A72}" type="datetime1">
              <a:rPr lang="en-US" smtClean="0"/>
              <a:pPr/>
              <a:t>4/18/2020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1895A-832A-4167-BE9B-7448CA062309}" type="datetime1">
              <a:rPr lang="en-US" smtClean="0"/>
              <a:pPr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571FF-D602-4BB6-9683-7A1E909D4296}" type="datetime1">
              <a:rPr lang="en-US" smtClean="0"/>
              <a:pPr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92BEB-5202-498C-89F7-BBD3BEE1B887}" type="datetime1">
              <a:rPr lang="en-US" smtClean="0"/>
              <a:pPr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B6C6-10FF-4510-A888-F0B9C6A788B0}" type="datetime1">
              <a:rPr lang="en-US" smtClean="0"/>
              <a:pPr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47B31-A4E1-4FCE-8661-5EC33A675437}" type="datetime1">
              <a:rPr lang="en-US" smtClean="0"/>
              <a:pPr/>
              <a:t>4/18/2020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832D-B7F8-4A85-B115-3F84BE9AC26D}" type="datetime1">
              <a:rPr lang="en-US" smtClean="0"/>
              <a:pPr/>
              <a:t>4/18/2020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B34F3-05F7-41C1-B84E-68CE2E00C83C}" type="datetime1">
              <a:rPr lang="en-US" smtClean="0"/>
              <a:pPr/>
              <a:t>4/18/2020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47F82-2B2E-4837-B3AB-C94C672FBECB}" type="datetime1">
              <a:rPr lang="en-US" smtClean="0"/>
              <a:pPr/>
              <a:t>4/18/2020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57738-F4B0-48EA-9B71-E0F723F8BF6C}" type="datetime1">
              <a:rPr lang="en-US" smtClean="0"/>
              <a:pPr/>
              <a:t>4/18/2020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0D5EF-7D26-425F-8C45-B9312ACE18BC}" type="datetime1">
              <a:rPr lang="en-US" smtClean="0"/>
              <a:pPr/>
              <a:t>4/18/2020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F1909345-DEE0-4B07-8E32-441AC9DA095E}" type="datetime1">
              <a:rPr lang="en-US" smtClean="0"/>
              <a:pPr/>
              <a:t>4/18/2020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lvl1pPr algn="ctr" defTabSz="914400" rtl="1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65760" indent="-365760" algn="r" defTabSz="914400" rtl="1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r" defTabSz="914400" rtl="1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r" defTabSz="914400" rtl="1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r" defTabSz="914400" rtl="1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r" defTabSz="914400" rtl="1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r" defTabSz="914400" rtl="1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r" defTabSz="914400" rtl="1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r" defTabSz="914400" rtl="1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r" defTabSz="914400" rtl="1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18.png"/><Relationship Id="rId4" Type="http://schemas.openxmlformats.org/officeDocument/2006/relationships/image" Target="../media/image1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20.png"/><Relationship Id="rId4" Type="http://schemas.openxmlformats.org/officeDocument/2006/relationships/image" Target="../media/image1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22.png"/><Relationship Id="rId4" Type="http://schemas.openxmlformats.org/officeDocument/2006/relationships/image" Target="../media/image2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24.png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6.png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6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6.png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11.png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6.png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14.png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16.png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sz="4400" b="1" cap="all" dirty="0">
                <a:ln>
                  <a:noFill/>
                </a:ln>
                <a:solidFill>
                  <a:srgbClr val="92D050"/>
                </a:solidFill>
                <a:effectLst/>
                <a:latin typeface="Tw Cen MT"/>
                <a:cs typeface="B Titr" panose="00000700000000000000" pitchFamily="2" charset="-78"/>
              </a:rPr>
              <a:t>درس: یاتاقان و روغنکاری</a:t>
            </a:r>
            <a:endParaRPr lang="fa-IR" dirty="0">
              <a:solidFill>
                <a:srgbClr val="92D05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fa-IR" sz="3200" dirty="0" smtClean="0">
                <a:cs typeface="B Titr" panose="00000700000000000000" pitchFamily="2" charset="-78"/>
              </a:rPr>
              <a:t>جلسه هفتم</a:t>
            </a:r>
            <a:endParaRPr lang="fa-IR" sz="3200" dirty="0">
              <a:cs typeface="B Titr" panose="00000700000000000000" pitchFamily="2" charset="-78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860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513"/>
    </mc:Choice>
    <mc:Fallback>
      <p:transition spd="slow" advTm="195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8527"/>
            <a:ext cx="7992888" cy="6288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547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624"/>
    </mc:Choice>
    <mc:Fallback>
      <p:transition spd="slow" advTm="706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60" y="620688"/>
            <a:ext cx="8707738" cy="4811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024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130"/>
    </mc:Choice>
    <mc:Fallback>
      <p:transition spd="slow" advTm="481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8340039" cy="3644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747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612"/>
    </mc:Choice>
    <mc:Fallback>
      <p:transition spd="slow" advTm="556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66259"/>
            <a:ext cx="8497641" cy="489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147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543"/>
    </mc:Choice>
    <mc:Fallback>
      <p:transition spd="slow" advTm="415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10431" y="2967335"/>
            <a:ext cx="49231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fa-IR" sz="5400" b="1" spc="50" dirty="0" smtClean="0">
                <a:ln w="11430"/>
                <a:solidFill>
                  <a:srgbClr val="7030A0"/>
                </a:solidFill>
              </a:rPr>
              <a:t>باتشکر از توجه شما</a:t>
            </a:r>
            <a:endParaRPr lang="en-US" sz="5400" b="1" cap="none" spc="50" dirty="0">
              <a:ln w="11430"/>
              <a:solidFill>
                <a:srgbClr val="7030A0"/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567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312"/>
    </mc:Choice>
    <mc:Fallback>
      <p:transition spd="slow" advTm="163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8098172" cy="4159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59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76928">
        <p:fade/>
      </p:transition>
    </mc:Choice>
    <mc:Fallback>
      <p:transition spd="med" advTm="7692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58506"/>
            <a:ext cx="7976801" cy="5271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033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0234"/>
    </mc:Choice>
    <mc:Fallback>
      <p:transition spd="slow" advTm="1302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39532"/>
            <a:ext cx="8352928" cy="4051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716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434"/>
    </mc:Choice>
    <mc:Fallback>
      <p:transition spd="slow" advTm="644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517078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348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989"/>
    </mc:Choice>
    <mc:Fallback>
      <p:transition spd="slow" advTm="729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8640960" cy="3592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499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084"/>
    </mc:Choice>
    <mc:Fallback>
      <p:transition spd="slow" advTm="470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73021"/>
            <a:ext cx="8487296" cy="4524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6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111"/>
    </mc:Choice>
    <mc:Fallback>
      <p:transition spd="slow" advTm="621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352928" cy="6153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632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886"/>
    </mc:Choice>
    <mc:Fallback>
      <p:transition spd="slow" advTm="668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8516962" cy="4475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053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795"/>
    </mc:Choice>
    <mc:Fallback>
      <p:transition spd="slow" advTm="347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29</TotalTime>
  <Words>11</Words>
  <Application>Microsoft Office PowerPoint</Application>
  <PresentationFormat>On-screen Show (4:3)</PresentationFormat>
  <Paragraphs>3</Paragraphs>
  <Slides>14</Slides>
  <Notes>0</Notes>
  <HiddenSlides>0</HiddenSlides>
  <MMClips>14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Hardcover</vt:lpstr>
      <vt:lpstr>درس: یاتاقان و روغنکاری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درس: یاتاقان و روغنکاری</dc:title>
  <dc:creator>omid_computer</dc:creator>
  <cp:lastModifiedBy>omid_computer</cp:lastModifiedBy>
  <cp:revision>11</cp:revision>
  <dcterms:created xsi:type="dcterms:W3CDTF">2020-04-17T15:21:03Z</dcterms:created>
  <dcterms:modified xsi:type="dcterms:W3CDTF">2020-04-18T07:54:08Z</dcterms:modified>
</cp:coreProperties>
</file>