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4400" b="1" cap="all" dirty="0">
                <a:ln>
                  <a:noFill/>
                </a:ln>
                <a:solidFill>
                  <a:srgbClr val="92D050"/>
                </a:solidFill>
                <a:effectLst/>
                <a:latin typeface="Tw Cen MT"/>
                <a:cs typeface="B Titr" panose="00000700000000000000" pitchFamily="2" charset="-78"/>
              </a:rPr>
              <a:t>درس: یاتاقان و روغنکاری</a:t>
            </a:r>
            <a:endParaRPr lang="fa-IR" dirty="0">
              <a:solidFill>
                <a:srgbClr val="92D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Titr" panose="00000700000000000000" pitchFamily="2" charset="-78"/>
              </a:rPr>
              <a:t>جلسه هفتم</a:t>
            </a:r>
            <a:endParaRPr lang="fa-IR" sz="3200" dirty="0">
              <a:cs typeface="B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3"/>
    </mc:Choice>
    <mc:Fallback>
      <p:transition spd="slow" advTm="1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527"/>
            <a:ext cx="7992888" cy="628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24"/>
    </mc:Choice>
    <mc:Fallback>
      <p:transition spd="slow" advTm="7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0" y="620688"/>
            <a:ext cx="8707738" cy="481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2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30"/>
    </mc:Choice>
    <mc:Fallback>
      <p:transition spd="slow" advTm="4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40039" cy="364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4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12"/>
    </mc:Choice>
    <mc:Fallback>
      <p:transition spd="slow" advTm="5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259"/>
            <a:ext cx="8497641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43"/>
    </mc:Choice>
    <mc:Fallback>
      <p:transition spd="slow" advTm="4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0431" y="2967335"/>
            <a:ext cx="4923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5400" b="1" spc="50" dirty="0" smtClean="0">
                <a:ln w="11430"/>
                <a:solidFill>
                  <a:srgbClr val="7030A0"/>
                </a:solidFill>
              </a:rPr>
              <a:t>باتشکر از توجه شما</a:t>
            </a:r>
            <a:endParaRPr lang="en-US" sz="5400" b="1" cap="none" spc="50" dirty="0">
              <a:ln w="11430"/>
              <a:solidFill>
                <a:srgbClr val="7030A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2"/>
    </mc:Choice>
    <mc:Fallback>
      <p:transition spd="slow" advTm="1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98172" cy="415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928">
        <p:fade/>
      </p:transition>
    </mc:Choice>
    <mc:Fallback>
      <p:transition spd="med" advTm="76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8506"/>
            <a:ext cx="7976801" cy="527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34"/>
    </mc:Choice>
    <mc:Fallback>
      <p:transition spd="slow" advTm="13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9532"/>
            <a:ext cx="8352928" cy="405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34"/>
    </mc:Choice>
    <mc:Fallback>
      <p:transition spd="slow" advTm="6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1707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89"/>
    </mc:Choice>
    <mc:Fallback>
      <p:transition spd="slow" advTm="7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640960" cy="359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84"/>
    </mc:Choice>
    <mc:Fallback>
      <p:transition spd="slow" advTm="4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021"/>
            <a:ext cx="8487296" cy="452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11"/>
    </mc:Choice>
    <mc:Fallback>
      <p:transition spd="slow" advTm="6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1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86"/>
    </mc:Choice>
    <mc:Fallback>
      <p:transition spd="slow" advTm="6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16962" cy="447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95"/>
    </mc:Choice>
    <mc:Fallback>
      <p:transition spd="slow" advTm="3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29</TotalTime>
  <Words>11</Words>
  <Application>Microsoft Office PowerPoint</Application>
  <PresentationFormat>On-screen Show (4:3)</PresentationFormat>
  <Paragraphs>3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Hardcover</vt:lpstr>
      <vt:lpstr>درس: یاتاقان و روغنکاری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یاتاقان و روغنکاری</dc:title>
  <dc:creator>omid_computer</dc:creator>
  <cp:lastModifiedBy>omid_computer</cp:lastModifiedBy>
  <cp:revision>11</cp:revision>
  <dcterms:created xsi:type="dcterms:W3CDTF">2020-04-17T15:21:03Z</dcterms:created>
  <dcterms:modified xsi:type="dcterms:W3CDTF">2020-04-18T07:54:08Z</dcterms:modified>
</cp:coreProperties>
</file>