
<file path=[Content_Types].xml><?xml version="1.0" encoding="utf-8"?>
<Types xmlns="http://schemas.openxmlformats.org/package/2006/content-types">
  <Default Extension="bin" ContentType="application/vnd.openxmlformats-officedocument.oleObject"/>
  <Default Extension="wmf" ContentType="image/x-wmf"/>
  <Default Extension="jpeg" ContentType="image/jpeg"/>
  <Default Extension="rels" ContentType="application/vnd.openxmlformats-package.relationships+xml"/>
  <Default Extension="xml" ContentType="application/xml"/>
  <Default Extension="vml" ContentType="application/vnd.openxmlformats-officedocument.vmlDrawin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28.xml" ContentType="application/vnd.openxmlformats-officedocument.presentationml.notesSlide+xml"/>
  <Override PartName="/ppt/notesSlides/notesSlide29.xml" ContentType="application/vnd.openxmlformats-officedocument.presentationml.notesSlide+xml"/>
  <Override PartName="/ppt/notesSlides/notesSlide30.xml" ContentType="application/vnd.openxmlformats-officedocument.presentationml.notesSlide+xml"/>
  <Override PartName="/ppt/notesSlides/notesSlide31.xml" ContentType="application/vnd.openxmlformats-officedocument.presentationml.notesSlide+xml"/>
  <Override PartName="/ppt/notesSlides/notesSlide32.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rtl="1" saveSubsetFonts="1">
  <p:sldMasterIdLst>
    <p:sldMasterId id="2147483718" r:id="rId1"/>
  </p:sldMasterIdLst>
  <p:notesMasterIdLst>
    <p:notesMasterId r:id="rId34"/>
  </p:notesMasterIdLst>
  <p:sldIdLst>
    <p:sldId id="535" r:id="rId2"/>
    <p:sldId id="536" r:id="rId3"/>
    <p:sldId id="537" r:id="rId4"/>
    <p:sldId id="538" r:id="rId5"/>
    <p:sldId id="539" r:id="rId6"/>
    <p:sldId id="540" r:id="rId7"/>
    <p:sldId id="541" r:id="rId8"/>
    <p:sldId id="542" r:id="rId9"/>
    <p:sldId id="543" r:id="rId10"/>
    <p:sldId id="544" r:id="rId11"/>
    <p:sldId id="545" r:id="rId12"/>
    <p:sldId id="546" r:id="rId13"/>
    <p:sldId id="547" r:id="rId14"/>
    <p:sldId id="548" r:id="rId15"/>
    <p:sldId id="549" r:id="rId16"/>
    <p:sldId id="550" r:id="rId17"/>
    <p:sldId id="551" r:id="rId18"/>
    <p:sldId id="552" r:id="rId19"/>
    <p:sldId id="553" r:id="rId20"/>
    <p:sldId id="554" r:id="rId21"/>
    <p:sldId id="555" r:id="rId22"/>
    <p:sldId id="556" r:id="rId23"/>
    <p:sldId id="557" r:id="rId24"/>
    <p:sldId id="558" r:id="rId25"/>
    <p:sldId id="559" r:id="rId26"/>
    <p:sldId id="560" r:id="rId27"/>
    <p:sldId id="561" r:id="rId28"/>
    <p:sldId id="562" r:id="rId29"/>
    <p:sldId id="563" r:id="rId30"/>
    <p:sldId id="564" r:id="rId31"/>
    <p:sldId id="565" r:id="rId32"/>
    <p:sldId id="566" r:id="rId33"/>
  </p:sldIdLst>
  <p:sldSz cx="9144000" cy="6858000" type="screen4x3"/>
  <p:notesSz cx="6858000" cy="9144000"/>
  <p:defaultTextStyle>
    <a:defPPr>
      <a:defRPr lang="ar-SA"/>
    </a:defPPr>
    <a:lvl1pPr algn="r" rtl="1" fontAlgn="base">
      <a:spcBef>
        <a:spcPct val="0"/>
      </a:spcBef>
      <a:spcAft>
        <a:spcPct val="0"/>
      </a:spcAft>
      <a:defRPr kern="1200">
        <a:solidFill>
          <a:schemeClr val="tx1"/>
        </a:solidFill>
        <a:latin typeface="Arial" pitchFamily="34" charset="0"/>
        <a:ea typeface="+mn-ea"/>
        <a:cs typeface="Arial" pitchFamily="34" charset="0"/>
      </a:defRPr>
    </a:lvl1pPr>
    <a:lvl2pPr marL="457200" algn="r" rtl="1" fontAlgn="base">
      <a:spcBef>
        <a:spcPct val="0"/>
      </a:spcBef>
      <a:spcAft>
        <a:spcPct val="0"/>
      </a:spcAft>
      <a:defRPr kern="1200">
        <a:solidFill>
          <a:schemeClr val="tx1"/>
        </a:solidFill>
        <a:latin typeface="Arial" pitchFamily="34" charset="0"/>
        <a:ea typeface="+mn-ea"/>
        <a:cs typeface="Arial" pitchFamily="34" charset="0"/>
      </a:defRPr>
    </a:lvl2pPr>
    <a:lvl3pPr marL="914400" algn="r" rtl="1" fontAlgn="base">
      <a:spcBef>
        <a:spcPct val="0"/>
      </a:spcBef>
      <a:spcAft>
        <a:spcPct val="0"/>
      </a:spcAft>
      <a:defRPr kern="1200">
        <a:solidFill>
          <a:schemeClr val="tx1"/>
        </a:solidFill>
        <a:latin typeface="Arial" pitchFamily="34" charset="0"/>
        <a:ea typeface="+mn-ea"/>
        <a:cs typeface="Arial" pitchFamily="34" charset="0"/>
      </a:defRPr>
    </a:lvl3pPr>
    <a:lvl4pPr marL="1371600" algn="r" rtl="1" fontAlgn="base">
      <a:spcBef>
        <a:spcPct val="0"/>
      </a:spcBef>
      <a:spcAft>
        <a:spcPct val="0"/>
      </a:spcAft>
      <a:defRPr kern="1200">
        <a:solidFill>
          <a:schemeClr val="tx1"/>
        </a:solidFill>
        <a:latin typeface="Arial" pitchFamily="34" charset="0"/>
        <a:ea typeface="+mn-ea"/>
        <a:cs typeface="Arial" pitchFamily="34" charset="0"/>
      </a:defRPr>
    </a:lvl4pPr>
    <a:lvl5pPr marL="1828800" algn="r" rtl="1" fontAlgn="base">
      <a:spcBef>
        <a:spcPct val="0"/>
      </a:spcBef>
      <a:spcAft>
        <a:spcPct val="0"/>
      </a:spcAft>
      <a:defRPr kern="1200">
        <a:solidFill>
          <a:schemeClr val="tx1"/>
        </a:solidFill>
        <a:latin typeface="Arial" pitchFamily="34" charset="0"/>
        <a:ea typeface="+mn-ea"/>
        <a:cs typeface="Arial" pitchFamily="34" charset="0"/>
      </a:defRPr>
    </a:lvl5pPr>
    <a:lvl6pPr marL="2286000" algn="r" defTabSz="914400" rtl="1" eaLnBrk="1" latinLnBrk="0" hangingPunct="1">
      <a:defRPr kern="1200">
        <a:solidFill>
          <a:schemeClr val="tx1"/>
        </a:solidFill>
        <a:latin typeface="Arial" pitchFamily="34" charset="0"/>
        <a:ea typeface="+mn-ea"/>
        <a:cs typeface="Arial" pitchFamily="34" charset="0"/>
      </a:defRPr>
    </a:lvl6pPr>
    <a:lvl7pPr marL="2743200" algn="r" defTabSz="914400" rtl="1" eaLnBrk="1" latinLnBrk="0" hangingPunct="1">
      <a:defRPr kern="1200">
        <a:solidFill>
          <a:schemeClr val="tx1"/>
        </a:solidFill>
        <a:latin typeface="Arial" pitchFamily="34" charset="0"/>
        <a:ea typeface="+mn-ea"/>
        <a:cs typeface="Arial" pitchFamily="34" charset="0"/>
      </a:defRPr>
    </a:lvl7pPr>
    <a:lvl8pPr marL="3200400" algn="r" defTabSz="914400" rtl="1" eaLnBrk="1" latinLnBrk="0" hangingPunct="1">
      <a:defRPr kern="1200">
        <a:solidFill>
          <a:schemeClr val="tx1"/>
        </a:solidFill>
        <a:latin typeface="Arial" pitchFamily="34" charset="0"/>
        <a:ea typeface="+mn-ea"/>
        <a:cs typeface="Arial" pitchFamily="34" charset="0"/>
      </a:defRPr>
    </a:lvl8pPr>
    <a:lvl9pPr marL="3657600" algn="r" defTabSz="914400" rtl="1" eaLnBrk="1" latinLnBrk="0" hangingPunct="1">
      <a:defRPr kern="1200">
        <a:solidFill>
          <a:schemeClr val="tx1"/>
        </a:solidFill>
        <a:latin typeface="Arial" pitchFamily="34" charset="0"/>
        <a:ea typeface="+mn-ea"/>
        <a:cs typeface="Arial" pitchFamily="34" charset="0"/>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84354" autoAdjust="0"/>
    <p:restoredTop sz="94773" autoAdjust="0"/>
  </p:normalViewPr>
  <p:slideViewPr>
    <p:cSldViewPr>
      <p:cViewPr>
        <p:scale>
          <a:sx n="107" d="100"/>
          <a:sy n="107" d="100"/>
        </p:scale>
        <p:origin x="-84" y="-72"/>
      </p:cViewPr>
      <p:guideLst>
        <p:guide orient="horz" pos="2160"/>
        <p:guide pos="2880"/>
      </p:guideLst>
    </p:cSldViewPr>
  </p:slideViewPr>
  <p:outlineViewPr>
    <p:cViewPr>
      <p:scale>
        <a:sx n="33" d="100"/>
        <a:sy n="33" d="100"/>
      </p:scale>
      <p:origin x="0" y="0"/>
    </p:cViewPr>
  </p:outlineViewPr>
  <p:notesTextViewPr>
    <p:cViewPr>
      <p:scale>
        <a:sx n="100" d="100"/>
        <a:sy n="100" d="100"/>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notesMaster" Target="notesMasters/notesMaster1.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tableStyles" Target="tableStyle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theme" Target="theme/theme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viewProps" Target="viewProps.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presProps" Target="presProps.xml"/></Relationships>
</file>

<file path=ppt/drawings/_rels/vmlDrawing1.vml.rels><?xml version="1.0" encoding="UTF-8" standalone="yes"?>
<Relationships xmlns="http://schemas.openxmlformats.org/package/2006/relationships"><Relationship Id="rId2" Type="http://schemas.openxmlformats.org/officeDocument/2006/relationships/image" Target="../media/image2.wmf"/><Relationship Id="rId1" Type="http://schemas.openxmlformats.org/officeDocument/2006/relationships/image" Target="../media/image1.wmf"/></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448514" name="Rectangle 2"/>
          <p:cNvSpPr>
            <a:spLocks noGrp="1" noChangeArrowheads="1"/>
          </p:cNvSpPr>
          <p:nvPr>
            <p:ph type="hdr" sz="quarter"/>
          </p:nvPr>
        </p:nvSpPr>
        <p:spPr bwMode="auto">
          <a:xfrm>
            <a:off x="3886200" y="0"/>
            <a:ext cx="2971800" cy="4572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defRPr sz="1200"/>
            </a:lvl1pPr>
          </a:lstStyle>
          <a:p>
            <a:endParaRPr lang="en-US"/>
          </a:p>
        </p:txBody>
      </p:sp>
      <p:sp>
        <p:nvSpPr>
          <p:cNvPr id="448515" name="Rectangle 3"/>
          <p:cNvSpPr>
            <a:spLocks noGrp="1" noChangeArrowheads="1"/>
          </p:cNvSpPr>
          <p:nvPr>
            <p:ph type="dt" idx="1"/>
          </p:nvPr>
        </p:nvSpPr>
        <p:spPr bwMode="auto">
          <a:xfrm>
            <a:off x="1588" y="0"/>
            <a:ext cx="2971800" cy="4572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l">
              <a:defRPr sz="1200"/>
            </a:lvl1pPr>
          </a:lstStyle>
          <a:p>
            <a:endParaRPr lang="en-US"/>
          </a:p>
        </p:txBody>
      </p:sp>
      <p:sp>
        <p:nvSpPr>
          <p:cNvPr id="448516" name="Rectangle 4"/>
          <p:cNvSpPr>
            <a:spLocks noGrp="1" noRot="1" noChangeAspect="1" noChangeArrowheads="1" noTextEdit="1"/>
          </p:cNvSpPr>
          <p:nvPr>
            <p:ph type="sldImg" idx="2"/>
          </p:nvPr>
        </p:nvSpPr>
        <p:spPr bwMode="auto">
          <a:xfrm>
            <a:off x="1143000" y="685800"/>
            <a:ext cx="4572000" cy="3429000"/>
          </a:xfrm>
          <a:prstGeom prst="rect">
            <a:avLst/>
          </a:prstGeom>
          <a:noFill/>
          <a:ln w="9525">
            <a:solidFill>
              <a:srgbClr val="000000"/>
            </a:solidFill>
            <a:miter lim="800000"/>
            <a:headEnd/>
            <a:tailEnd/>
          </a:ln>
          <a:effectLst/>
        </p:spPr>
      </p:sp>
      <p:sp>
        <p:nvSpPr>
          <p:cNvPr id="448517" name="Rectangle 5"/>
          <p:cNvSpPr>
            <a:spLocks noGrp="1" noChangeArrowheads="1"/>
          </p:cNvSpPr>
          <p:nvPr>
            <p:ph type="body" sz="quarter" idx="3"/>
          </p:nvPr>
        </p:nvSpPr>
        <p:spPr bwMode="auto">
          <a:xfrm>
            <a:off x="685800" y="4343400"/>
            <a:ext cx="5486400" cy="41148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p>
        </p:txBody>
      </p:sp>
      <p:sp>
        <p:nvSpPr>
          <p:cNvPr id="448518" name="Rectangle 6"/>
          <p:cNvSpPr>
            <a:spLocks noGrp="1" noChangeArrowheads="1"/>
          </p:cNvSpPr>
          <p:nvPr>
            <p:ph type="ftr" sz="quarter" idx="4"/>
          </p:nvPr>
        </p:nvSpPr>
        <p:spPr bwMode="auto">
          <a:xfrm>
            <a:off x="3886200" y="8685213"/>
            <a:ext cx="2971800" cy="457200"/>
          </a:xfrm>
          <a:prstGeom prst="rect">
            <a:avLst/>
          </a:prstGeom>
          <a:noFill/>
          <a:ln w="9525">
            <a:noFill/>
            <a:miter lim="800000"/>
            <a:headEnd/>
            <a:tailEnd/>
          </a:ln>
          <a:effectLst/>
        </p:spPr>
        <p:txBody>
          <a:bodyPr vert="horz" wrap="square" lIns="91440" tIns="45720" rIns="91440" bIns="45720" numCol="1" anchor="b" anchorCtr="0" compatLnSpc="1">
            <a:prstTxWarp prst="textNoShape">
              <a:avLst/>
            </a:prstTxWarp>
          </a:bodyPr>
          <a:lstStyle>
            <a:lvl1pPr>
              <a:defRPr sz="1200"/>
            </a:lvl1pPr>
          </a:lstStyle>
          <a:p>
            <a:endParaRPr lang="en-US"/>
          </a:p>
        </p:txBody>
      </p:sp>
      <p:sp>
        <p:nvSpPr>
          <p:cNvPr id="448519" name="Rectangle 7"/>
          <p:cNvSpPr>
            <a:spLocks noGrp="1" noChangeArrowheads="1"/>
          </p:cNvSpPr>
          <p:nvPr>
            <p:ph type="sldNum" sz="quarter" idx="5"/>
          </p:nvPr>
        </p:nvSpPr>
        <p:spPr bwMode="auto">
          <a:xfrm>
            <a:off x="1588" y="8685213"/>
            <a:ext cx="2971800" cy="457200"/>
          </a:xfrm>
          <a:prstGeom prst="rect">
            <a:avLst/>
          </a:prstGeom>
          <a:noFill/>
          <a:ln w="9525">
            <a:noFill/>
            <a:miter lim="800000"/>
            <a:headEnd/>
            <a:tailEnd/>
          </a:ln>
          <a:effectLst/>
        </p:spPr>
        <p:txBody>
          <a:bodyPr vert="horz" wrap="square" lIns="91440" tIns="45720" rIns="91440" bIns="45720" numCol="1" anchor="b" anchorCtr="0" compatLnSpc="1">
            <a:prstTxWarp prst="textNoShape">
              <a:avLst/>
            </a:prstTxWarp>
          </a:bodyPr>
          <a:lstStyle>
            <a:lvl1pPr algn="l">
              <a:defRPr sz="1200"/>
            </a:lvl1pPr>
          </a:lstStyle>
          <a:p>
            <a:fld id="{1BCFE636-F9C0-435D-9AAC-DC1E83036FA6}" type="slidenum">
              <a:rPr lang="ar-SA"/>
              <a:pPr/>
              <a:t>‹#›</a:t>
            </a:fld>
            <a:endParaRPr lang="en-US"/>
          </a:p>
        </p:txBody>
      </p:sp>
    </p:spTree>
    <p:extLst>
      <p:ext uri="{BB962C8B-B14F-4D97-AF65-F5344CB8AC3E}">
        <p14:creationId xmlns:p14="http://schemas.microsoft.com/office/powerpoint/2010/main" val="2692226831"/>
      </p:ext>
    </p:extLst>
  </p:cSld>
  <p:clrMap bg1="lt1" tx1="dk1" bg2="lt2" tx2="dk2" accent1="accent1" accent2="accent2" accent3="accent3" accent4="accent4" accent5="accent5" accent6="accent6" hlink="hlink" folHlink="folHlink"/>
  <p:notesStyle>
    <a:lvl1pPr algn="r" rtl="1" fontAlgn="base">
      <a:spcBef>
        <a:spcPct val="30000"/>
      </a:spcBef>
      <a:spcAft>
        <a:spcPct val="0"/>
      </a:spcAft>
      <a:defRPr sz="1200" kern="1200">
        <a:solidFill>
          <a:schemeClr val="tx1"/>
        </a:solidFill>
        <a:latin typeface="Arial" pitchFamily="34" charset="0"/>
        <a:ea typeface="+mn-ea"/>
        <a:cs typeface="Arial" pitchFamily="34" charset="0"/>
      </a:defRPr>
    </a:lvl1pPr>
    <a:lvl2pPr marL="457200" algn="r" rtl="1" fontAlgn="base">
      <a:spcBef>
        <a:spcPct val="30000"/>
      </a:spcBef>
      <a:spcAft>
        <a:spcPct val="0"/>
      </a:spcAft>
      <a:defRPr sz="1200" kern="1200">
        <a:solidFill>
          <a:schemeClr val="tx1"/>
        </a:solidFill>
        <a:latin typeface="Arial" pitchFamily="34" charset="0"/>
        <a:ea typeface="+mn-ea"/>
        <a:cs typeface="Arial" pitchFamily="34" charset="0"/>
      </a:defRPr>
    </a:lvl2pPr>
    <a:lvl3pPr marL="914400" algn="r" rtl="1" fontAlgn="base">
      <a:spcBef>
        <a:spcPct val="30000"/>
      </a:spcBef>
      <a:spcAft>
        <a:spcPct val="0"/>
      </a:spcAft>
      <a:defRPr sz="1200" kern="1200">
        <a:solidFill>
          <a:schemeClr val="tx1"/>
        </a:solidFill>
        <a:latin typeface="Arial" pitchFamily="34" charset="0"/>
        <a:ea typeface="+mn-ea"/>
        <a:cs typeface="Arial" pitchFamily="34" charset="0"/>
      </a:defRPr>
    </a:lvl3pPr>
    <a:lvl4pPr marL="1371600" algn="r" rtl="1" fontAlgn="base">
      <a:spcBef>
        <a:spcPct val="30000"/>
      </a:spcBef>
      <a:spcAft>
        <a:spcPct val="0"/>
      </a:spcAft>
      <a:defRPr sz="1200" kern="1200">
        <a:solidFill>
          <a:schemeClr val="tx1"/>
        </a:solidFill>
        <a:latin typeface="Arial" pitchFamily="34" charset="0"/>
        <a:ea typeface="+mn-ea"/>
        <a:cs typeface="Arial" pitchFamily="34" charset="0"/>
      </a:defRPr>
    </a:lvl4pPr>
    <a:lvl5pPr marL="1828800" algn="r" rtl="1" fontAlgn="base">
      <a:spcBef>
        <a:spcPct val="30000"/>
      </a:spcBef>
      <a:spcAft>
        <a:spcPct val="0"/>
      </a:spcAft>
      <a:defRPr sz="1200" kern="1200">
        <a:solidFill>
          <a:schemeClr val="tx1"/>
        </a:solidFill>
        <a:latin typeface="Arial" pitchFamily="34" charset="0"/>
        <a:ea typeface="+mn-ea"/>
        <a:cs typeface="Arial" pitchFamily="34" charset="0"/>
      </a:defRPr>
    </a:lvl5pPr>
    <a:lvl6pPr marL="2286000" algn="r" defTabSz="914400" rtl="1" eaLnBrk="1" latinLnBrk="0" hangingPunct="1">
      <a:defRPr sz="1200" kern="1200">
        <a:solidFill>
          <a:schemeClr val="tx1"/>
        </a:solidFill>
        <a:latin typeface="+mn-lt"/>
        <a:ea typeface="+mn-ea"/>
        <a:cs typeface="+mn-cs"/>
      </a:defRPr>
    </a:lvl6pPr>
    <a:lvl7pPr marL="2743200" algn="r" defTabSz="914400" rtl="1" eaLnBrk="1" latinLnBrk="0" hangingPunct="1">
      <a:defRPr sz="1200" kern="1200">
        <a:solidFill>
          <a:schemeClr val="tx1"/>
        </a:solidFill>
        <a:latin typeface="+mn-lt"/>
        <a:ea typeface="+mn-ea"/>
        <a:cs typeface="+mn-cs"/>
      </a:defRPr>
    </a:lvl7pPr>
    <a:lvl8pPr marL="3200400" algn="r" defTabSz="914400" rtl="1" eaLnBrk="1" latinLnBrk="0" hangingPunct="1">
      <a:defRPr sz="1200" kern="1200">
        <a:solidFill>
          <a:schemeClr val="tx1"/>
        </a:solidFill>
        <a:latin typeface="+mn-lt"/>
        <a:ea typeface="+mn-ea"/>
        <a:cs typeface="+mn-cs"/>
      </a:defRPr>
    </a:lvl8pPr>
    <a:lvl9pPr marL="3657600" algn="r" defTabSz="914400" rtl="1"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291FB76C-6F9B-4DA2-B5B1-2C6F58CF3546}" type="slidenum">
              <a:rPr lang="ar-SA"/>
              <a:pPr/>
              <a:t>1</a:t>
            </a:fld>
            <a:endParaRPr lang="en-US"/>
          </a:p>
        </p:txBody>
      </p:sp>
      <p:sp>
        <p:nvSpPr>
          <p:cNvPr id="736258" name="Rectangle 2"/>
          <p:cNvSpPr>
            <a:spLocks noGrp="1" noRot="1" noChangeAspect="1" noChangeArrowheads="1" noTextEdit="1"/>
          </p:cNvSpPr>
          <p:nvPr>
            <p:ph type="sldImg"/>
          </p:nvPr>
        </p:nvSpPr>
        <p:spPr>
          <a:ln/>
        </p:spPr>
      </p:sp>
      <p:sp>
        <p:nvSpPr>
          <p:cNvPr id="736259" name="Rectangle 3"/>
          <p:cNvSpPr>
            <a:spLocks noGrp="1" noChangeArrowheads="1"/>
          </p:cNvSpPr>
          <p:nvPr>
            <p:ph type="body" idx="1"/>
          </p:nvPr>
        </p:nvSpPr>
        <p:spPr/>
        <p:txBody>
          <a:bodyPr/>
          <a:lstStyle/>
          <a:p>
            <a:endParaRPr lang="fa-IR"/>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B9338161-AAED-4856-806F-2758C05AE503}" type="slidenum">
              <a:rPr lang="ar-SA"/>
              <a:pPr/>
              <a:t>2</a:t>
            </a:fld>
            <a:endParaRPr lang="en-US"/>
          </a:p>
        </p:txBody>
      </p:sp>
      <p:sp>
        <p:nvSpPr>
          <p:cNvPr id="738306" name="Rectangle 2"/>
          <p:cNvSpPr>
            <a:spLocks noGrp="1" noRot="1" noChangeAspect="1" noChangeArrowheads="1" noTextEdit="1"/>
          </p:cNvSpPr>
          <p:nvPr>
            <p:ph type="sldImg"/>
          </p:nvPr>
        </p:nvSpPr>
        <p:spPr>
          <a:ln/>
        </p:spPr>
      </p:sp>
      <p:sp>
        <p:nvSpPr>
          <p:cNvPr id="738307" name="Rectangle 3"/>
          <p:cNvSpPr>
            <a:spLocks noGrp="1" noChangeArrowheads="1"/>
          </p:cNvSpPr>
          <p:nvPr>
            <p:ph type="body" idx="1"/>
          </p:nvPr>
        </p:nvSpPr>
        <p:spPr/>
        <p:txBody>
          <a:bodyPr/>
          <a:lstStyle/>
          <a:p>
            <a:endParaRPr lang="fa-IR"/>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4CB72D90-9891-42ED-A39A-D743C639FF98}" type="slidenum">
              <a:rPr lang="ar-SA"/>
              <a:pPr/>
              <a:t>3</a:t>
            </a:fld>
            <a:endParaRPr lang="en-US"/>
          </a:p>
        </p:txBody>
      </p:sp>
      <p:sp>
        <p:nvSpPr>
          <p:cNvPr id="740354" name="Rectangle 2"/>
          <p:cNvSpPr>
            <a:spLocks noGrp="1" noRot="1" noChangeAspect="1" noChangeArrowheads="1" noTextEdit="1"/>
          </p:cNvSpPr>
          <p:nvPr>
            <p:ph type="sldImg"/>
          </p:nvPr>
        </p:nvSpPr>
        <p:spPr>
          <a:ln/>
        </p:spPr>
      </p:sp>
      <p:sp>
        <p:nvSpPr>
          <p:cNvPr id="740355" name="Rectangle 3"/>
          <p:cNvSpPr>
            <a:spLocks noGrp="1" noChangeArrowheads="1"/>
          </p:cNvSpPr>
          <p:nvPr>
            <p:ph type="body" idx="1"/>
          </p:nvPr>
        </p:nvSpPr>
        <p:spPr/>
        <p:txBody>
          <a:bodyPr/>
          <a:lstStyle/>
          <a:p>
            <a:endParaRPr lang="fa-IR"/>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27CBEFD1-66C2-447A-9BC7-C55A71281B9C}" type="slidenum">
              <a:rPr lang="ar-SA"/>
              <a:pPr/>
              <a:t>4</a:t>
            </a:fld>
            <a:endParaRPr lang="en-US"/>
          </a:p>
        </p:txBody>
      </p:sp>
      <p:sp>
        <p:nvSpPr>
          <p:cNvPr id="742402" name="Rectangle 2"/>
          <p:cNvSpPr>
            <a:spLocks noGrp="1" noRot="1" noChangeAspect="1" noChangeArrowheads="1" noTextEdit="1"/>
          </p:cNvSpPr>
          <p:nvPr>
            <p:ph type="sldImg"/>
          </p:nvPr>
        </p:nvSpPr>
        <p:spPr>
          <a:ln/>
        </p:spPr>
      </p:sp>
      <p:sp>
        <p:nvSpPr>
          <p:cNvPr id="742403" name="Rectangle 3"/>
          <p:cNvSpPr>
            <a:spLocks noGrp="1" noChangeArrowheads="1"/>
          </p:cNvSpPr>
          <p:nvPr>
            <p:ph type="body" idx="1"/>
          </p:nvPr>
        </p:nvSpPr>
        <p:spPr/>
        <p:txBody>
          <a:bodyPr/>
          <a:lstStyle/>
          <a:p>
            <a:endParaRPr lang="fa-IR"/>
          </a:p>
        </p:txBody>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B155DC77-01DC-40DD-8A25-CB927142ACEE}" type="slidenum">
              <a:rPr lang="ar-SA"/>
              <a:pPr/>
              <a:t>5</a:t>
            </a:fld>
            <a:endParaRPr lang="en-US"/>
          </a:p>
        </p:txBody>
      </p:sp>
      <p:sp>
        <p:nvSpPr>
          <p:cNvPr id="744450" name="Rectangle 2"/>
          <p:cNvSpPr>
            <a:spLocks noGrp="1" noRot="1" noChangeAspect="1" noChangeArrowheads="1" noTextEdit="1"/>
          </p:cNvSpPr>
          <p:nvPr>
            <p:ph type="sldImg"/>
          </p:nvPr>
        </p:nvSpPr>
        <p:spPr>
          <a:ln/>
        </p:spPr>
      </p:sp>
      <p:sp>
        <p:nvSpPr>
          <p:cNvPr id="744451" name="Rectangle 3"/>
          <p:cNvSpPr>
            <a:spLocks noGrp="1" noChangeArrowheads="1"/>
          </p:cNvSpPr>
          <p:nvPr>
            <p:ph type="body" idx="1"/>
          </p:nvPr>
        </p:nvSpPr>
        <p:spPr/>
        <p:txBody>
          <a:bodyPr/>
          <a:lstStyle/>
          <a:p>
            <a:endParaRPr lang="fa-IR"/>
          </a:p>
        </p:txBody>
      </p:sp>
    </p:spTree>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19501699-AADC-4540-BF1A-5EDE7F01B848}" type="slidenum">
              <a:rPr lang="ar-SA"/>
              <a:pPr/>
              <a:t>6</a:t>
            </a:fld>
            <a:endParaRPr lang="en-US"/>
          </a:p>
        </p:txBody>
      </p:sp>
      <p:sp>
        <p:nvSpPr>
          <p:cNvPr id="746498" name="Rectangle 2"/>
          <p:cNvSpPr>
            <a:spLocks noGrp="1" noRot="1" noChangeAspect="1" noChangeArrowheads="1" noTextEdit="1"/>
          </p:cNvSpPr>
          <p:nvPr>
            <p:ph type="sldImg"/>
          </p:nvPr>
        </p:nvSpPr>
        <p:spPr>
          <a:ln/>
        </p:spPr>
      </p:sp>
      <p:sp>
        <p:nvSpPr>
          <p:cNvPr id="746499" name="Rectangle 3"/>
          <p:cNvSpPr>
            <a:spLocks noGrp="1" noChangeArrowheads="1"/>
          </p:cNvSpPr>
          <p:nvPr>
            <p:ph type="body" idx="1"/>
          </p:nvPr>
        </p:nvSpPr>
        <p:spPr/>
        <p:txBody>
          <a:bodyPr/>
          <a:lstStyle/>
          <a:p>
            <a:endParaRPr lang="fa-IR"/>
          </a:p>
        </p:txBody>
      </p:sp>
    </p:spTree>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31C3A771-D4F4-42DF-840B-6FE1696B4EC9}" type="slidenum">
              <a:rPr lang="ar-SA"/>
              <a:pPr/>
              <a:t>7</a:t>
            </a:fld>
            <a:endParaRPr lang="en-US"/>
          </a:p>
        </p:txBody>
      </p:sp>
      <p:sp>
        <p:nvSpPr>
          <p:cNvPr id="748546" name="Rectangle 2"/>
          <p:cNvSpPr>
            <a:spLocks noGrp="1" noRot="1" noChangeAspect="1" noChangeArrowheads="1" noTextEdit="1"/>
          </p:cNvSpPr>
          <p:nvPr>
            <p:ph type="sldImg"/>
          </p:nvPr>
        </p:nvSpPr>
        <p:spPr>
          <a:ln/>
        </p:spPr>
      </p:sp>
      <p:sp>
        <p:nvSpPr>
          <p:cNvPr id="748547" name="Rectangle 3"/>
          <p:cNvSpPr>
            <a:spLocks noGrp="1" noChangeArrowheads="1"/>
          </p:cNvSpPr>
          <p:nvPr>
            <p:ph type="body" idx="1"/>
          </p:nvPr>
        </p:nvSpPr>
        <p:spPr/>
        <p:txBody>
          <a:bodyPr/>
          <a:lstStyle/>
          <a:p>
            <a:endParaRPr lang="fa-IR"/>
          </a:p>
        </p:txBody>
      </p:sp>
    </p:spTree>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878F1997-3C3A-47C4-9EF7-8111916CF78C}" type="slidenum">
              <a:rPr lang="ar-SA"/>
              <a:pPr/>
              <a:t>8</a:t>
            </a:fld>
            <a:endParaRPr lang="en-US"/>
          </a:p>
        </p:txBody>
      </p:sp>
      <p:sp>
        <p:nvSpPr>
          <p:cNvPr id="750594" name="Rectangle 2"/>
          <p:cNvSpPr>
            <a:spLocks noGrp="1" noRot="1" noChangeAspect="1" noChangeArrowheads="1" noTextEdit="1"/>
          </p:cNvSpPr>
          <p:nvPr>
            <p:ph type="sldImg"/>
          </p:nvPr>
        </p:nvSpPr>
        <p:spPr>
          <a:ln/>
        </p:spPr>
      </p:sp>
      <p:sp>
        <p:nvSpPr>
          <p:cNvPr id="750595" name="Rectangle 3"/>
          <p:cNvSpPr>
            <a:spLocks noGrp="1" noChangeArrowheads="1"/>
          </p:cNvSpPr>
          <p:nvPr>
            <p:ph type="body" idx="1"/>
          </p:nvPr>
        </p:nvSpPr>
        <p:spPr/>
        <p:txBody>
          <a:bodyPr/>
          <a:lstStyle/>
          <a:p>
            <a:endParaRPr lang="fa-IR"/>
          </a:p>
        </p:txBody>
      </p:sp>
    </p:spTree>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7B931C3F-B832-43B3-9505-A3E6F4873738}" type="slidenum">
              <a:rPr lang="ar-SA"/>
              <a:pPr/>
              <a:t>9</a:t>
            </a:fld>
            <a:endParaRPr lang="en-US"/>
          </a:p>
        </p:txBody>
      </p:sp>
      <p:sp>
        <p:nvSpPr>
          <p:cNvPr id="752642" name="Rectangle 2"/>
          <p:cNvSpPr>
            <a:spLocks noGrp="1" noRot="1" noChangeAspect="1" noChangeArrowheads="1" noTextEdit="1"/>
          </p:cNvSpPr>
          <p:nvPr>
            <p:ph type="sldImg"/>
          </p:nvPr>
        </p:nvSpPr>
        <p:spPr>
          <a:ln/>
        </p:spPr>
      </p:sp>
      <p:sp>
        <p:nvSpPr>
          <p:cNvPr id="752643" name="Rectangle 3"/>
          <p:cNvSpPr>
            <a:spLocks noGrp="1" noChangeArrowheads="1"/>
          </p:cNvSpPr>
          <p:nvPr>
            <p:ph type="body" idx="1"/>
          </p:nvPr>
        </p:nvSpPr>
        <p:spPr/>
        <p:txBody>
          <a:bodyPr/>
          <a:lstStyle/>
          <a:p>
            <a:endParaRPr lang="fa-IR"/>
          </a:p>
        </p:txBody>
      </p:sp>
    </p:spTree>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E8E5E789-6977-4FFF-88AC-697FF57EC2EF}" type="slidenum">
              <a:rPr lang="ar-SA"/>
              <a:pPr/>
              <a:t>10</a:t>
            </a:fld>
            <a:endParaRPr lang="en-US"/>
          </a:p>
        </p:txBody>
      </p:sp>
      <p:sp>
        <p:nvSpPr>
          <p:cNvPr id="754690" name="Rectangle 2"/>
          <p:cNvSpPr>
            <a:spLocks noGrp="1" noRot="1" noChangeAspect="1" noChangeArrowheads="1" noTextEdit="1"/>
          </p:cNvSpPr>
          <p:nvPr>
            <p:ph type="sldImg"/>
          </p:nvPr>
        </p:nvSpPr>
        <p:spPr>
          <a:ln/>
        </p:spPr>
      </p:sp>
      <p:sp>
        <p:nvSpPr>
          <p:cNvPr id="754691" name="Rectangle 3"/>
          <p:cNvSpPr>
            <a:spLocks noGrp="1" noChangeArrowheads="1"/>
          </p:cNvSpPr>
          <p:nvPr>
            <p:ph type="body" idx="1"/>
          </p:nvPr>
        </p:nvSpPr>
        <p:spPr/>
        <p:txBody>
          <a:bodyPr/>
          <a:lstStyle/>
          <a:p>
            <a:endParaRPr lang="fa-IR"/>
          </a:p>
        </p:txBody>
      </p:sp>
    </p:spTree>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479AAC4D-AC39-4D52-894D-69753DAA36F4}" type="slidenum">
              <a:rPr lang="ar-SA"/>
              <a:pPr/>
              <a:t>11</a:t>
            </a:fld>
            <a:endParaRPr lang="en-US"/>
          </a:p>
        </p:txBody>
      </p:sp>
      <p:sp>
        <p:nvSpPr>
          <p:cNvPr id="756738" name="Rectangle 2"/>
          <p:cNvSpPr>
            <a:spLocks noGrp="1" noRot="1" noChangeAspect="1" noChangeArrowheads="1" noTextEdit="1"/>
          </p:cNvSpPr>
          <p:nvPr>
            <p:ph type="sldImg"/>
          </p:nvPr>
        </p:nvSpPr>
        <p:spPr>
          <a:ln/>
        </p:spPr>
      </p:sp>
      <p:sp>
        <p:nvSpPr>
          <p:cNvPr id="756739" name="Rectangle 3"/>
          <p:cNvSpPr>
            <a:spLocks noGrp="1" noChangeArrowheads="1"/>
          </p:cNvSpPr>
          <p:nvPr>
            <p:ph type="body" idx="1"/>
          </p:nvPr>
        </p:nvSpPr>
        <p:spPr/>
        <p:txBody>
          <a:bodyPr/>
          <a:lstStyle/>
          <a:p>
            <a:endParaRPr lang="fa-IR"/>
          </a:p>
        </p:txBody>
      </p:sp>
    </p:spTree>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7BC06823-6D85-4BD8-B861-1F176249D151}" type="slidenum">
              <a:rPr lang="ar-SA"/>
              <a:pPr/>
              <a:t>12</a:t>
            </a:fld>
            <a:endParaRPr lang="en-US"/>
          </a:p>
        </p:txBody>
      </p:sp>
      <p:sp>
        <p:nvSpPr>
          <p:cNvPr id="758786" name="Rectangle 2"/>
          <p:cNvSpPr>
            <a:spLocks noGrp="1" noRot="1" noChangeAspect="1" noChangeArrowheads="1" noTextEdit="1"/>
          </p:cNvSpPr>
          <p:nvPr>
            <p:ph type="sldImg"/>
          </p:nvPr>
        </p:nvSpPr>
        <p:spPr>
          <a:ln/>
        </p:spPr>
      </p:sp>
      <p:sp>
        <p:nvSpPr>
          <p:cNvPr id="758787" name="Rectangle 3"/>
          <p:cNvSpPr>
            <a:spLocks noGrp="1" noChangeArrowheads="1"/>
          </p:cNvSpPr>
          <p:nvPr>
            <p:ph type="body" idx="1"/>
          </p:nvPr>
        </p:nvSpPr>
        <p:spPr/>
        <p:txBody>
          <a:bodyPr/>
          <a:lstStyle/>
          <a:p>
            <a:endParaRPr lang="fa-IR"/>
          </a:p>
        </p:txBody>
      </p:sp>
    </p:spTree>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6C236F28-C98A-4FAC-B188-5D421236E5D9}" type="slidenum">
              <a:rPr lang="ar-SA"/>
              <a:pPr/>
              <a:t>13</a:t>
            </a:fld>
            <a:endParaRPr lang="en-US"/>
          </a:p>
        </p:txBody>
      </p:sp>
      <p:sp>
        <p:nvSpPr>
          <p:cNvPr id="760834" name="Rectangle 2"/>
          <p:cNvSpPr>
            <a:spLocks noGrp="1" noRot="1" noChangeAspect="1" noChangeArrowheads="1" noTextEdit="1"/>
          </p:cNvSpPr>
          <p:nvPr>
            <p:ph type="sldImg"/>
          </p:nvPr>
        </p:nvSpPr>
        <p:spPr>
          <a:ln/>
        </p:spPr>
      </p:sp>
      <p:sp>
        <p:nvSpPr>
          <p:cNvPr id="760835" name="Rectangle 3"/>
          <p:cNvSpPr>
            <a:spLocks noGrp="1" noChangeArrowheads="1"/>
          </p:cNvSpPr>
          <p:nvPr>
            <p:ph type="body" idx="1"/>
          </p:nvPr>
        </p:nvSpPr>
        <p:spPr/>
        <p:txBody>
          <a:bodyPr/>
          <a:lstStyle/>
          <a:p>
            <a:endParaRPr lang="fa-IR"/>
          </a:p>
        </p:txBody>
      </p:sp>
    </p:spTree>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CA5A25F5-B73F-4043-BB97-7529F009275C}" type="slidenum">
              <a:rPr lang="ar-SA"/>
              <a:pPr/>
              <a:t>14</a:t>
            </a:fld>
            <a:endParaRPr lang="en-US"/>
          </a:p>
        </p:txBody>
      </p:sp>
      <p:sp>
        <p:nvSpPr>
          <p:cNvPr id="762882" name="Rectangle 2"/>
          <p:cNvSpPr>
            <a:spLocks noGrp="1" noRot="1" noChangeAspect="1" noChangeArrowheads="1" noTextEdit="1"/>
          </p:cNvSpPr>
          <p:nvPr>
            <p:ph type="sldImg"/>
          </p:nvPr>
        </p:nvSpPr>
        <p:spPr>
          <a:ln/>
        </p:spPr>
      </p:sp>
      <p:sp>
        <p:nvSpPr>
          <p:cNvPr id="762883" name="Rectangle 3"/>
          <p:cNvSpPr>
            <a:spLocks noGrp="1" noChangeArrowheads="1"/>
          </p:cNvSpPr>
          <p:nvPr>
            <p:ph type="body" idx="1"/>
          </p:nvPr>
        </p:nvSpPr>
        <p:spPr/>
        <p:txBody>
          <a:bodyPr/>
          <a:lstStyle/>
          <a:p>
            <a:endParaRPr lang="fa-IR"/>
          </a:p>
        </p:txBody>
      </p:sp>
    </p:spTree>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AB2794A4-F1B6-4CA1-AF67-DBB2D50E52CB}" type="slidenum">
              <a:rPr lang="ar-SA"/>
              <a:pPr/>
              <a:t>15</a:t>
            </a:fld>
            <a:endParaRPr lang="en-US"/>
          </a:p>
        </p:txBody>
      </p:sp>
      <p:sp>
        <p:nvSpPr>
          <p:cNvPr id="764930" name="Rectangle 2"/>
          <p:cNvSpPr>
            <a:spLocks noGrp="1" noRot="1" noChangeAspect="1" noChangeArrowheads="1" noTextEdit="1"/>
          </p:cNvSpPr>
          <p:nvPr>
            <p:ph type="sldImg"/>
          </p:nvPr>
        </p:nvSpPr>
        <p:spPr>
          <a:ln/>
        </p:spPr>
      </p:sp>
      <p:sp>
        <p:nvSpPr>
          <p:cNvPr id="764931" name="Rectangle 3"/>
          <p:cNvSpPr>
            <a:spLocks noGrp="1" noChangeArrowheads="1"/>
          </p:cNvSpPr>
          <p:nvPr>
            <p:ph type="body" idx="1"/>
          </p:nvPr>
        </p:nvSpPr>
        <p:spPr/>
        <p:txBody>
          <a:bodyPr/>
          <a:lstStyle/>
          <a:p>
            <a:endParaRPr lang="fa-IR"/>
          </a:p>
        </p:txBody>
      </p:sp>
    </p:spTree>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9B039112-8097-461C-9436-F5B02D1D3697}" type="slidenum">
              <a:rPr lang="ar-SA"/>
              <a:pPr/>
              <a:t>16</a:t>
            </a:fld>
            <a:endParaRPr lang="en-US"/>
          </a:p>
        </p:txBody>
      </p:sp>
      <p:sp>
        <p:nvSpPr>
          <p:cNvPr id="766978" name="Rectangle 2"/>
          <p:cNvSpPr>
            <a:spLocks noGrp="1" noRot="1" noChangeAspect="1" noChangeArrowheads="1" noTextEdit="1"/>
          </p:cNvSpPr>
          <p:nvPr>
            <p:ph type="sldImg"/>
          </p:nvPr>
        </p:nvSpPr>
        <p:spPr>
          <a:ln/>
        </p:spPr>
      </p:sp>
      <p:sp>
        <p:nvSpPr>
          <p:cNvPr id="766979" name="Rectangle 3"/>
          <p:cNvSpPr>
            <a:spLocks noGrp="1" noChangeArrowheads="1"/>
          </p:cNvSpPr>
          <p:nvPr>
            <p:ph type="body" idx="1"/>
          </p:nvPr>
        </p:nvSpPr>
        <p:spPr/>
        <p:txBody>
          <a:bodyPr/>
          <a:lstStyle/>
          <a:p>
            <a:endParaRPr lang="fa-IR"/>
          </a:p>
        </p:txBody>
      </p:sp>
    </p:spTree>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5EAAAF92-976A-4ABB-97D6-9D63E0D3FE25}" type="slidenum">
              <a:rPr lang="ar-SA"/>
              <a:pPr/>
              <a:t>17</a:t>
            </a:fld>
            <a:endParaRPr lang="en-US"/>
          </a:p>
        </p:txBody>
      </p:sp>
      <p:sp>
        <p:nvSpPr>
          <p:cNvPr id="769026" name="Rectangle 2"/>
          <p:cNvSpPr>
            <a:spLocks noGrp="1" noRot="1" noChangeAspect="1" noChangeArrowheads="1" noTextEdit="1"/>
          </p:cNvSpPr>
          <p:nvPr>
            <p:ph type="sldImg"/>
          </p:nvPr>
        </p:nvSpPr>
        <p:spPr>
          <a:ln/>
        </p:spPr>
      </p:sp>
      <p:sp>
        <p:nvSpPr>
          <p:cNvPr id="769027" name="Rectangle 3"/>
          <p:cNvSpPr>
            <a:spLocks noGrp="1" noChangeArrowheads="1"/>
          </p:cNvSpPr>
          <p:nvPr>
            <p:ph type="body" idx="1"/>
          </p:nvPr>
        </p:nvSpPr>
        <p:spPr/>
        <p:txBody>
          <a:bodyPr/>
          <a:lstStyle/>
          <a:p>
            <a:endParaRPr lang="fa-IR"/>
          </a:p>
        </p:txBody>
      </p:sp>
    </p:spTree>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A5E7F165-F8E9-460F-945B-9CD6092A78E3}" type="slidenum">
              <a:rPr lang="ar-SA"/>
              <a:pPr/>
              <a:t>18</a:t>
            </a:fld>
            <a:endParaRPr lang="en-US"/>
          </a:p>
        </p:txBody>
      </p:sp>
      <p:sp>
        <p:nvSpPr>
          <p:cNvPr id="771074" name="Rectangle 2"/>
          <p:cNvSpPr>
            <a:spLocks noGrp="1" noRot="1" noChangeAspect="1" noChangeArrowheads="1" noTextEdit="1"/>
          </p:cNvSpPr>
          <p:nvPr>
            <p:ph type="sldImg"/>
          </p:nvPr>
        </p:nvSpPr>
        <p:spPr>
          <a:ln/>
        </p:spPr>
      </p:sp>
      <p:sp>
        <p:nvSpPr>
          <p:cNvPr id="771075" name="Rectangle 3"/>
          <p:cNvSpPr>
            <a:spLocks noGrp="1" noChangeArrowheads="1"/>
          </p:cNvSpPr>
          <p:nvPr>
            <p:ph type="body" idx="1"/>
          </p:nvPr>
        </p:nvSpPr>
        <p:spPr/>
        <p:txBody>
          <a:bodyPr/>
          <a:lstStyle/>
          <a:p>
            <a:endParaRPr lang="fa-IR"/>
          </a:p>
        </p:txBody>
      </p:sp>
    </p:spTree>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14ED8648-2725-47D1-B536-AD563B56D3CA}" type="slidenum">
              <a:rPr lang="ar-SA"/>
              <a:pPr/>
              <a:t>19</a:t>
            </a:fld>
            <a:endParaRPr lang="en-US"/>
          </a:p>
        </p:txBody>
      </p:sp>
      <p:sp>
        <p:nvSpPr>
          <p:cNvPr id="773122" name="Rectangle 2"/>
          <p:cNvSpPr>
            <a:spLocks noGrp="1" noRot="1" noChangeAspect="1" noChangeArrowheads="1" noTextEdit="1"/>
          </p:cNvSpPr>
          <p:nvPr>
            <p:ph type="sldImg"/>
          </p:nvPr>
        </p:nvSpPr>
        <p:spPr>
          <a:ln/>
        </p:spPr>
      </p:sp>
      <p:sp>
        <p:nvSpPr>
          <p:cNvPr id="773123" name="Rectangle 3"/>
          <p:cNvSpPr>
            <a:spLocks noGrp="1" noChangeArrowheads="1"/>
          </p:cNvSpPr>
          <p:nvPr>
            <p:ph type="body" idx="1"/>
          </p:nvPr>
        </p:nvSpPr>
        <p:spPr/>
        <p:txBody>
          <a:bodyPr/>
          <a:lstStyle/>
          <a:p>
            <a:endParaRPr lang="fa-IR"/>
          </a:p>
        </p:txBody>
      </p:sp>
    </p:spTree>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D3068688-F8D7-4569-B565-8226BA5E5E20}" type="slidenum">
              <a:rPr lang="ar-SA"/>
              <a:pPr/>
              <a:t>20</a:t>
            </a:fld>
            <a:endParaRPr lang="en-US"/>
          </a:p>
        </p:txBody>
      </p:sp>
      <p:sp>
        <p:nvSpPr>
          <p:cNvPr id="775170" name="Rectangle 2"/>
          <p:cNvSpPr>
            <a:spLocks noGrp="1" noRot="1" noChangeAspect="1" noChangeArrowheads="1" noTextEdit="1"/>
          </p:cNvSpPr>
          <p:nvPr>
            <p:ph type="sldImg"/>
          </p:nvPr>
        </p:nvSpPr>
        <p:spPr>
          <a:ln/>
        </p:spPr>
      </p:sp>
      <p:sp>
        <p:nvSpPr>
          <p:cNvPr id="775171" name="Rectangle 3"/>
          <p:cNvSpPr>
            <a:spLocks noGrp="1" noChangeArrowheads="1"/>
          </p:cNvSpPr>
          <p:nvPr>
            <p:ph type="body" idx="1"/>
          </p:nvPr>
        </p:nvSpPr>
        <p:spPr/>
        <p:txBody>
          <a:bodyPr/>
          <a:lstStyle/>
          <a:p>
            <a:endParaRPr lang="fa-IR"/>
          </a:p>
        </p:txBody>
      </p:sp>
    </p:spTree>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A3B8E31E-3B86-45EB-B575-E058FF29E044}" type="slidenum">
              <a:rPr lang="ar-SA"/>
              <a:pPr/>
              <a:t>21</a:t>
            </a:fld>
            <a:endParaRPr lang="en-US"/>
          </a:p>
        </p:txBody>
      </p:sp>
      <p:sp>
        <p:nvSpPr>
          <p:cNvPr id="777218" name="Rectangle 2"/>
          <p:cNvSpPr>
            <a:spLocks noGrp="1" noRot="1" noChangeAspect="1" noChangeArrowheads="1" noTextEdit="1"/>
          </p:cNvSpPr>
          <p:nvPr>
            <p:ph type="sldImg"/>
          </p:nvPr>
        </p:nvSpPr>
        <p:spPr>
          <a:ln/>
        </p:spPr>
      </p:sp>
      <p:sp>
        <p:nvSpPr>
          <p:cNvPr id="777219" name="Rectangle 3"/>
          <p:cNvSpPr>
            <a:spLocks noGrp="1" noChangeArrowheads="1"/>
          </p:cNvSpPr>
          <p:nvPr>
            <p:ph type="body" idx="1"/>
          </p:nvPr>
        </p:nvSpPr>
        <p:spPr/>
        <p:txBody>
          <a:bodyPr/>
          <a:lstStyle/>
          <a:p>
            <a:endParaRPr lang="fa-IR"/>
          </a:p>
        </p:txBody>
      </p:sp>
    </p:spTree>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6DBEF7FF-3521-4BCD-A727-9D88B2615095}" type="slidenum">
              <a:rPr lang="ar-SA"/>
              <a:pPr/>
              <a:t>22</a:t>
            </a:fld>
            <a:endParaRPr lang="en-US"/>
          </a:p>
        </p:txBody>
      </p:sp>
      <p:sp>
        <p:nvSpPr>
          <p:cNvPr id="779266" name="Rectangle 2"/>
          <p:cNvSpPr>
            <a:spLocks noGrp="1" noRot="1" noChangeAspect="1" noChangeArrowheads="1" noTextEdit="1"/>
          </p:cNvSpPr>
          <p:nvPr>
            <p:ph type="sldImg"/>
          </p:nvPr>
        </p:nvSpPr>
        <p:spPr>
          <a:ln/>
        </p:spPr>
      </p:sp>
      <p:sp>
        <p:nvSpPr>
          <p:cNvPr id="779267" name="Rectangle 3"/>
          <p:cNvSpPr>
            <a:spLocks noGrp="1" noChangeArrowheads="1"/>
          </p:cNvSpPr>
          <p:nvPr>
            <p:ph type="body" idx="1"/>
          </p:nvPr>
        </p:nvSpPr>
        <p:spPr/>
        <p:txBody>
          <a:bodyPr/>
          <a:lstStyle/>
          <a:p>
            <a:endParaRPr lang="fa-IR"/>
          </a:p>
        </p:txBody>
      </p:sp>
    </p:spTree>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AD091320-4DBF-4B52-B62B-2DECAAEF46C5}" type="slidenum">
              <a:rPr lang="ar-SA"/>
              <a:pPr/>
              <a:t>23</a:t>
            </a:fld>
            <a:endParaRPr lang="en-US"/>
          </a:p>
        </p:txBody>
      </p:sp>
      <p:sp>
        <p:nvSpPr>
          <p:cNvPr id="781314" name="Rectangle 2"/>
          <p:cNvSpPr>
            <a:spLocks noGrp="1" noRot="1" noChangeAspect="1" noChangeArrowheads="1" noTextEdit="1"/>
          </p:cNvSpPr>
          <p:nvPr>
            <p:ph type="sldImg"/>
          </p:nvPr>
        </p:nvSpPr>
        <p:spPr>
          <a:ln/>
        </p:spPr>
      </p:sp>
      <p:sp>
        <p:nvSpPr>
          <p:cNvPr id="781315" name="Rectangle 3"/>
          <p:cNvSpPr>
            <a:spLocks noGrp="1" noChangeArrowheads="1"/>
          </p:cNvSpPr>
          <p:nvPr>
            <p:ph type="body" idx="1"/>
          </p:nvPr>
        </p:nvSpPr>
        <p:spPr/>
        <p:txBody>
          <a:bodyPr/>
          <a:lstStyle/>
          <a:p>
            <a:endParaRPr lang="fa-IR"/>
          </a:p>
        </p:txBody>
      </p:sp>
    </p:spTree>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ED7E7E8E-6D10-4824-A5EA-571C3EC3053E}" type="slidenum">
              <a:rPr lang="ar-SA"/>
              <a:pPr/>
              <a:t>24</a:t>
            </a:fld>
            <a:endParaRPr lang="en-US"/>
          </a:p>
        </p:txBody>
      </p:sp>
      <p:sp>
        <p:nvSpPr>
          <p:cNvPr id="783362" name="Rectangle 2"/>
          <p:cNvSpPr>
            <a:spLocks noGrp="1" noRot="1" noChangeAspect="1" noChangeArrowheads="1" noTextEdit="1"/>
          </p:cNvSpPr>
          <p:nvPr>
            <p:ph type="sldImg"/>
          </p:nvPr>
        </p:nvSpPr>
        <p:spPr>
          <a:ln/>
        </p:spPr>
      </p:sp>
      <p:sp>
        <p:nvSpPr>
          <p:cNvPr id="783363" name="Rectangle 3"/>
          <p:cNvSpPr>
            <a:spLocks noGrp="1" noChangeArrowheads="1"/>
          </p:cNvSpPr>
          <p:nvPr>
            <p:ph type="body" idx="1"/>
          </p:nvPr>
        </p:nvSpPr>
        <p:spPr/>
        <p:txBody>
          <a:bodyPr/>
          <a:lstStyle/>
          <a:p>
            <a:endParaRPr lang="fa-IR"/>
          </a:p>
        </p:txBody>
      </p:sp>
    </p:spTree>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BD715A94-273D-4A8B-BADC-C722900ED890}" type="slidenum">
              <a:rPr lang="ar-SA"/>
              <a:pPr/>
              <a:t>25</a:t>
            </a:fld>
            <a:endParaRPr lang="en-US"/>
          </a:p>
        </p:txBody>
      </p:sp>
      <p:sp>
        <p:nvSpPr>
          <p:cNvPr id="785410" name="Rectangle 2"/>
          <p:cNvSpPr>
            <a:spLocks noGrp="1" noRot="1" noChangeAspect="1" noChangeArrowheads="1" noTextEdit="1"/>
          </p:cNvSpPr>
          <p:nvPr>
            <p:ph type="sldImg"/>
          </p:nvPr>
        </p:nvSpPr>
        <p:spPr>
          <a:ln/>
        </p:spPr>
      </p:sp>
      <p:sp>
        <p:nvSpPr>
          <p:cNvPr id="785411" name="Rectangle 3"/>
          <p:cNvSpPr>
            <a:spLocks noGrp="1" noChangeArrowheads="1"/>
          </p:cNvSpPr>
          <p:nvPr>
            <p:ph type="body" idx="1"/>
          </p:nvPr>
        </p:nvSpPr>
        <p:spPr/>
        <p:txBody>
          <a:bodyPr/>
          <a:lstStyle/>
          <a:p>
            <a:endParaRPr lang="fa-IR"/>
          </a:p>
        </p:txBody>
      </p:sp>
    </p:spTree>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2516E874-20B3-4EE3-AFB2-2F5D167D3DB3}" type="slidenum">
              <a:rPr lang="ar-SA"/>
              <a:pPr/>
              <a:t>26</a:t>
            </a:fld>
            <a:endParaRPr lang="en-US"/>
          </a:p>
        </p:txBody>
      </p:sp>
      <p:sp>
        <p:nvSpPr>
          <p:cNvPr id="787458" name="Rectangle 2"/>
          <p:cNvSpPr>
            <a:spLocks noGrp="1" noRot="1" noChangeAspect="1" noChangeArrowheads="1" noTextEdit="1"/>
          </p:cNvSpPr>
          <p:nvPr>
            <p:ph type="sldImg"/>
          </p:nvPr>
        </p:nvSpPr>
        <p:spPr>
          <a:ln/>
        </p:spPr>
      </p:sp>
      <p:sp>
        <p:nvSpPr>
          <p:cNvPr id="787459" name="Rectangle 3"/>
          <p:cNvSpPr>
            <a:spLocks noGrp="1" noChangeArrowheads="1"/>
          </p:cNvSpPr>
          <p:nvPr>
            <p:ph type="body" idx="1"/>
          </p:nvPr>
        </p:nvSpPr>
        <p:spPr/>
        <p:txBody>
          <a:bodyPr/>
          <a:lstStyle/>
          <a:p>
            <a:endParaRPr lang="fa-IR"/>
          </a:p>
        </p:txBody>
      </p:sp>
    </p:spTree>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2F3FF125-2E26-4B04-A918-7BF1D434E23E}" type="slidenum">
              <a:rPr lang="ar-SA"/>
              <a:pPr/>
              <a:t>27</a:t>
            </a:fld>
            <a:endParaRPr lang="en-US"/>
          </a:p>
        </p:txBody>
      </p:sp>
      <p:sp>
        <p:nvSpPr>
          <p:cNvPr id="789506" name="Rectangle 2"/>
          <p:cNvSpPr>
            <a:spLocks noGrp="1" noRot="1" noChangeAspect="1" noChangeArrowheads="1" noTextEdit="1"/>
          </p:cNvSpPr>
          <p:nvPr>
            <p:ph type="sldImg"/>
          </p:nvPr>
        </p:nvSpPr>
        <p:spPr>
          <a:ln/>
        </p:spPr>
      </p:sp>
      <p:sp>
        <p:nvSpPr>
          <p:cNvPr id="789507" name="Rectangle 3"/>
          <p:cNvSpPr>
            <a:spLocks noGrp="1" noChangeArrowheads="1"/>
          </p:cNvSpPr>
          <p:nvPr>
            <p:ph type="body" idx="1"/>
          </p:nvPr>
        </p:nvSpPr>
        <p:spPr/>
        <p:txBody>
          <a:bodyPr/>
          <a:lstStyle/>
          <a:p>
            <a:endParaRPr lang="fa-IR"/>
          </a:p>
        </p:txBody>
      </p:sp>
    </p:spTree>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CD7A2253-C233-4F99-836A-97A6B2577244}" type="slidenum">
              <a:rPr lang="ar-SA"/>
              <a:pPr/>
              <a:t>28</a:t>
            </a:fld>
            <a:endParaRPr lang="en-US"/>
          </a:p>
        </p:txBody>
      </p:sp>
      <p:sp>
        <p:nvSpPr>
          <p:cNvPr id="791554" name="Rectangle 2"/>
          <p:cNvSpPr>
            <a:spLocks noGrp="1" noRot="1" noChangeAspect="1" noChangeArrowheads="1" noTextEdit="1"/>
          </p:cNvSpPr>
          <p:nvPr>
            <p:ph type="sldImg"/>
          </p:nvPr>
        </p:nvSpPr>
        <p:spPr>
          <a:ln/>
        </p:spPr>
      </p:sp>
      <p:sp>
        <p:nvSpPr>
          <p:cNvPr id="791555" name="Rectangle 3"/>
          <p:cNvSpPr>
            <a:spLocks noGrp="1" noChangeArrowheads="1"/>
          </p:cNvSpPr>
          <p:nvPr>
            <p:ph type="body" idx="1"/>
          </p:nvPr>
        </p:nvSpPr>
        <p:spPr/>
        <p:txBody>
          <a:bodyPr/>
          <a:lstStyle/>
          <a:p>
            <a:endParaRPr lang="fa-IR"/>
          </a:p>
        </p:txBody>
      </p:sp>
    </p:spTree>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A1F9432E-FCCC-4FF9-B56A-22AA45C89C6E}" type="slidenum">
              <a:rPr lang="ar-SA"/>
              <a:pPr/>
              <a:t>29</a:t>
            </a:fld>
            <a:endParaRPr lang="en-US"/>
          </a:p>
        </p:txBody>
      </p:sp>
      <p:sp>
        <p:nvSpPr>
          <p:cNvPr id="793602" name="Rectangle 2"/>
          <p:cNvSpPr>
            <a:spLocks noGrp="1" noRot="1" noChangeAspect="1" noChangeArrowheads="1" noTextEdit="1"/>
          </p:cNvSpPr>
          <p:nvPr>
            <p:ph type="sldImg"/>
          </p:nvPr>
        </p:nvSpPr>
        <p:spPr>
          <a:ln/>
        </p:spPr>
      </p:sp>
      <p:sp>
        <p:nvSpPr>
          <p:cNvPr id="793603" name="Rectangle 3"/>
          <p:cNvSpPr>
            <a:spLocks noGrp="1" noChangeArrowheads="1"/>
          </p:cNvSpPr>
          <p:nvPr>
            <p:ph type="body" idx="1"/>
          </p:nvPr>
        </p:nvSpPr>
        <p:spPr/>
        <p:txBody>
          <a:bodyPr/>
          <a:lstStyle/>
          <a:p>
            <a:endParaRPr lang="fa-IR"/>
          </a:p>
        </p:txBody>
      </p:sp>
    </p:spTree>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5E4806CC-235F-4452-AD2F-4C4A9E3B272C}" type="slidenum">
              <a:rPr lang="ar-SA"/>
              <a:pPr/>
              <a:t>30</a:t>
            </a:fld>
            <a:endParaRPr lang="en-US"/>
          </a:p>
        </p:txBody>
      </p:sp>
      <p:sp>
        <p:nvSpPr>
          <p:cNvPr id="795650" name="Rectangle 2"/>
          <p:cNvSpPr>
            <a:spLocks noGrp="1" noRot="1" noChangeAspect="1" noChangeArrowheads="1" noTextEdit="1"/>
          </p:cNvSpPr>
          <p:nvPr>
            <p:ph type="sldImg"/>
          </p:nvPr>
        </p:nvSpPr>
        <p:spPr>
          <a:ln/>
        </p:spPr>
      </p:sp>
      <p:sp>
        <p:nvSpPr>
          <p:cNvPr id="795651" name="Rectangle 3"/>
          <p:cNvSpPr>
            <a:spLocks noGrp="1" noChangeArrowheads="1"/>
          </p:cNvSpPr>
          <p:nvPr>
            <p:ph type="body" idx="1"/>
          </p:nvPr>
        </p:nvSpPr>
        <p:spPr/>
        <p:txBody>
          <a:bodyPr/>
          <a:lstStyle/>
          <a:p>
            <a:endParaRPr lang="fa-IR"/>
          </a:p>
        </p:txBody>
      </p:sp>
    </p:spTree>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4059CE05-7373-4B42-8AEE-DFB9ED39DF87}" type="slidenum">
              <a:rPr lang="ar-SA"/>
              <a:pPr/>
              <a:t>31</a:t>
            </a:fld>
            <a:endParaRPr lang="en-US"/>
          </a:p>
        </p:txBody>
      </p:sp>
      <p:sp>
        <p:nvSpPr>
          <p:cNvPr id="797698" name="Rectangle 2"/>
          <p:cNvSpPr>
            <a:spLocks noGrp="1" noRot="1" noChangeAspect="1" noChangeArrowheads="1" noTextEdit="1"/>
          </p:cNvSpPr>
          <p:nvPr>
            <p:ph type="sldImg"/>
          </p:nvPr>
        </p:nvSpPr>
        <p:spPr>
          <a:ln/>
        </p:spPr>
      </p:sp>
      <p:sp>
        <p:nvSpPr>
          <p:cNvPr id="797699" name="Rectangle 3"/>
          <p:cNvSpPr>
            <a:spLocks noGrp="1" noChangeArrowheads="1"/>
          </p:cNvSpPr>
          <p:nvPr>
            <p:ph type="body" idx="1"/>
          </p:nvPr>
        </p:nvSpPr>
        <p:spPr/>
        <p:txBody>
          <a:bodyPr/>
          <a:lstStyle/>
          <a:p>
            <a:endParaRPr lang="fa-IR"/>
          </a:p>
        </p:txBody>
      </p:sp>
    </p:spTree>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086E9237-9C19-48BA-9C22-D043E17DF23B}" type="slidenum">
              <a:rPr lang="ar-SA"/>
              <a:pPr/>
              <a:t>32</a:t>
            </a:fld>
            <a:endParaRPr lang="en-US"/>
          </a:p>
        </p:txBody>
      </p:sp>
      <p:sp>
        <p:nvSpPr>
          <p:cNvPr id="799746" name="Rectangle 2"/>
          <p:cNvSpPr>
            <a:spLocks noGrp="1" noRot="1" noChangeAspect="1" noChangeArrowheads="1" noTextEdit="1"/>
          </p:cNvSpPr>
          <p:nvPr>
            <p:ph type="sldImg"/>
          </p:nvPr>
        </p:nvSpPr>
        <p:spPr>
          <a:ln/>
        </p:spPr>
      </p:sp>
      <p:sp>
        <p:nvSpPr>
          <p:cNvPr id="799747" name="Rectangle 3"/>
          <p:cNvSpPr>
            <a:spLocks noGrp="1" noChangeArrowheads="1"/>
          </p:cNvSpPr>
          <p:nvPr>
            <p:ph type="body" idx="1"/>
          </p:nvPr>
        </p:nvSpPr>
        <p:spPr/>
        <p:txBody>
          <a:bodyPr/>
          <a:lstStyle/>
          <a:p>
            <a:endParaRPr lang="fa-IR"/>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grpSp>
        <p:nvGrpSpPr>
          <p:cNvPr id="146434" name="Group 2"/>
          <p:cNvGrpSpPr>
            <a:grpSpLocks/>
          </p:cNvGrpSpPr>
          <p:nvPr/>
        </p:nvGrpSpPr>
        <p:grpSpPr bwMode="auto">
          <a:xfrm>
            <a:off x="0" y="927100"/>
            <a:ext cx="8991600" cy="4495800"/>
            <a:chOff x="0" y="584"/>
            <a:chExt cx="5664" cy="2832"/>
          </a:xfrm>
        </p:grpSpPr>
        <p:sp>
          <p:nvSpPr>
            <p:cNvPr id="146435" name="AutoShape 3"/>
            <p:cNvSpPr>
              <a:spLocks noChangeArrowheads="1"/>
            </p:cNvSpPr>
            <p:nvPr userDrawn="1"/>
          </p:nvSpPr>
          <p:spPr bwMode="auto">
            <a:xfrm>
              <a:off x="432" y="1304"/>
              <a:ext cx="4656" cy="2112"/>
            </a:xfrm>
            <a:prstGeom prst="roundRect">
              <a:avLst>
                <a:gd name="adj" fmla="val 16667"/>
              </a:avLst>
            </a:prstGeom>
            <a:noFill/>
            <a:ln w="50800">
              <a:solidFill>
                <a:schemeClr val="bg2"/>
              </a:solidFill>
              <a:round/>
              <a:headEnd/>
              <a:tailEnd/>
            </a:ln>
            <a:effectLst/>
          </p:spPr>
          <p:txBody>
            <a:bodyPr wrap="none" anchor="ctr"/>
            <a:lstStyle/>
            <a:p>
              <a:pPr algn="ctr" rtl="0"/>
              <a:endParaRPr lang="en-US" sz="2400">
                <a:latin typeface="Times New Roman" pitchFamily="18" charset="0"/>
              </a:endParaRPr>
            </a:p>
          </p:txBody>
        </p:sp>
        <p:sp>
          <p:nvSpPr>
            <p:cNvPr id="146436" name="Rectangle 4"/>
            <p:cNvSpPr>
              <a:spLocks noChangeArrowheads="1"/>
            </p:cNvSpPr>
            <p:nvPr userDrawn="1"/>
          </p:nvSpPr>
          <p:spPr bwMode="blackWhite">
            <a:xfrm>
              <a:off x="144" y="584"/>
              <a:ext cx="4512" cy="624"/>
            </a:xfrm>
            <a:prstGeom prst="rect">
              <a:avLst/>
            </a:prstGeom>
            <a:solidFill>
              <a:schemeClr val="bg1"/>
            </a:solidFill>
            <a:ln w="57150">
              <a:solidFill>
                <a:schemeClr val="bg2"/>
              </a:solidFill>
              <a:miter lim="800000"/>
              <a:headEnd/>
              <a:tailEnd/>
            </a:ln>
            <a:effectLst/>
          </p:spPr>
          <p:txBody>
            <a:bodyPr wrap="none" anchor="ctr"/>
            <a:lstStyle/>
            <a:p>
              <a:pPr algn="ctr" rtl="0"/>
              <a:endParaRPr lang="en-US" sz="2400">
                <a:latin typeface="Times New Roman" pitchFamily="18" charset="0"/>
              </a:endParaRPr>
            </a:p>
          </p:txBody>
        </p:sp>
        <p:sp>
          <p:nvSpPr>
            <p:cNvPr id="146437" name="AutoShape 5"/>
            <p:cNvSpPr>
              <a:spLocks noChangeArrowheads="1"/>
            </p:cNvSpPr>
            <p:nvPr userDrawn="1"/>
          </p:nvSpPr>
          <p:spPr bwMode="blackWhite">
            <a:xfrm>
              <a:off x="0" y="872"/>
              <a:ext cx="5664" cy="1152"/>
            </a:xfrm>
            <a:custGeom>
              <a:avLst/>
              <a:gdLst>
                <a:gd name="G0" fmla="+- 1000 0 0"/>
                <a:gd name="G1" fmla="+- 1000 0 0"/>
                <a:gd name="G2" fmla="+- G0 0 G1"/>
                <a:gd name="G3" fmla="*/ G1 1 2"/>
                <a:gd name="G4" fmla="+- G0 0 G3"/>
                <a:gd name="T0" fmla="*/ 0 w 1000"/>
                <a:gd name="T1" fmla="*/ 0 h 1000"/>
                <a:gd name="T2" fmla="*/ G4 w 1000"/>
                <a:gd name="T3" fmla="*/ G1 h 1000"/>
              </a:gdLst>
              <a:ahLst/>
              <a:cxnLst>
                <a:cxn ang="0">
                  <a:pos x="0" y="0"/>
                </a:cxn>
                <a:cxn ang="0">
                  <a:pos x="4416" y="0"/>
                </a:cxn>
                <a:cxn ang="0">
                  <a:pos x="4917" y="500"/>
                </a:cxn>
                <a:cxn ang="0">
                  <a:pos x="4417" y="1000"/>
                </a:cxn>
                <a:cxn ang="0">
                  <a:pos x="0" y="1000"/>
                </a:cxn>
              </a:cxnLst>
              <a:rect l="T0" t="T1" r="T2" b="T3"/>
              <a:pathLst>
                <a:path w="4917" h="1000">
                  <a:moveTo>
                    <a:pt x="0" y="0"/>
                  </a:moveTo>
                  <a:lnTo>
                    <a:pt x="4416" y="0"/>
                  </a:lnTo>
                  <a:cubicBezTo>
                    <a:pt x="4693" y="0"/>
                    <a:pt x="4917" y="223"/>
                    <a:pt x="4917" y="500"/>
                  </a:cubicBezTo>
                  <a:cubicBezTo>
                    <a:pt x="4917" y="776"/>
                    <a:pt x="4693" y="999"/>
                    <a:pt x="4417" y="1000"/>
                  </a:cubicBezTo>
                  <a:lnTo>
                    <a:pt x="0" y="1000"/>
                  </a:lnTo>
                  <a:close/>
                </a:path>
              </a:pathLst>
            </a:custGeom>
            <a:solidFill>
              <a:schemeClr val="folHlink"/>
            </a:solidFill>
            <a:ln w="9525">
              <a:noFill/>
              <a:miter lim="800000"/>
              <a:headEnd/>
              <a:tailEnd/>
            </a:ln>
          </p:spPr>
          <p:txBody>
            <a:bodyPr/>
            <a:lstStyle/>
            <a:p>
              <a:pPr algn="l" rtl="0"/>
              <a:endParaRPr lang="en-US" sz="2400">
                <a:latin typeface="Times New Roman" pitchFamily="18" charset="0"/>
              </a:endParaRPr>
            </a:p>
          </p:txBody>
        </p:sp>
        <p:sp>
          <p:nvSpPr>
            <p:cNvPr id="146438" name="Line 6"/>
            <p:cNvSpPr>
              <a:spLocks noChangeShapeType="1"/>
            </p:cNvSpPr>
            <p:nvPr userDrawn="1"/>
          </p:nvSpPr>
          <p:spPr bwMode="auto">
            <a:xfrm>
              <a:off x="0" y="1928"/>
              <a:ext cx="5232" cy="0"/>
            </a:xfrm>
            <a:prstGeom prst="line">
              <a:avLst/>
            </a:prstGeom>
            <a:noFill/>
            <a:ln w="50800">
              <a:solidFill>
                <a:schemeClr val="bg1"/>
              </a:solidFill>
              <a:round/>
              <a:headEnd/>
              <a:tailEnd/>
            </a:ln>
            <a:effectLst/>
          </p:spPr>
          <p:txBody>
            <a:bodyPr/>
            <a:lstStyle/>
            <a:p>
              <a:endParaRPr lang="fa-IR"/>
            </a:p>
          </p:txBody>
        </p:sp>
      </p:grpSp>
      <p:sp>
        <p:nvSpPr>
          <p:cNvPr id="146439" name="Rectangle 7"/>
          <p:cNvSpPr>
            <a:spLocks noGrp="1" noChangeArrowheads="1"/>
          </p:cNvSpPr>
          <p:nvPr>
            <p:ph type="ctrTitle"/>
          </p:nvPr>
        </p:nvSpPr>
        <p:spPr>
          <a:xfrm>
            <a:off x="228600" y="1427163"/>
            <a:ext cx="8077200" cy="1609725"/>
          </a:xfrm>
        </p:spPr>
        <p:txBody>
          <a:bodyPr/>
          <a:lstStyle>
            <a:lvl1pPr>
              <a:defRPr sz="4600"/>
            </a:lvl1pPr>
          </a:lstStyle>
          <a:p>
            <a:r>
              <a:rPr lang="en-US"/>
              <a:t>Click to edit Master title style</a:t>
            </a:r>
          </a:p>
        </p:txBody>
      </p:sp>
      <p:sp>
        <p:nvSpPr>
          <p:cNvPr id="146440" name="Rectangle 8"/>
          <p:cNvSpPr>
            <a:spLocks noGrp="1" noChangeArrowheads="1"/>
          </p:cNvSpPr>
          <p:nvPr>
            <p:ph type="subTitle" idx="1"/>
          </p:nvPr>
        </p:nvSpPr>
        <p:spPr>
          <a:xfrm>
            <a:off x="1066800" y="3441700"/>
            <a:ext cx="6629400" cy="1676400"/>
          </a:xfrm>
        </p:spPr>
        <p:txBody>
          <a:bodyPr/>
          <a:lstStyle>
            <a:lvl1pPr marL="0" indent="0">
              <a:buFont typeface="Wingdings" pitchFamily="2" charset="2"/>
              <a:buNone/>
              <a:defRPr/>
            </a:lvl1pPr>
          </a:lstStyle>
          <a:p>
            <a:r>
              <a:rPr lang="en-US"/>
              <a:t>Click to edit Master subtitle style</a:t>
            </a:r>
          </a:p>
        </p:txBody>
      </p:sp>
      <p:sp>
        <p:nvSpPr>
          <p:cNvPr id="146441" name="Rectangle 9"/>
          <p:cNvSpPr>
            <a:spLocks noGrp="1" noChangeArrowheads="1"/>
          </p:cNvSpPr>
          <p:nvPr>
            <p:ph type="dt" sz="half" idx="2"/>
          </p:nvPr>
        </p:nvSpPr>
        <p:spPr>
          <a:xfrm>
            <a:off x="457200" y="6248400"/>
            <a:ext cx="2133600" cy="471488"/>
          </a:xfrm>
        </p:spPr>
        <p:txBody>
          <a:bodyPr/>
          <a:lstStyle>
            <a:lvl1pPr>
              <a:defRPr/>
            </a:lvl1pPr>
          </a:lstStyle>
          <a:p>
            <a:endParaRPr lang="en-US"/>
          </a:p>
        </p:txBody>
      </p:sp>
      <p:sp>
        <p:nvSpPr>
          <p:cNvPr id="146442" name="Rectangle 10"/>
          <p:cNvSpPr>
            <a:spLocks noGrp="1" noChangeArrowheads="1"/>
          </p:cNvSpPr>
          <p:nvPr>
            <p:ph type="ftr" sz="quarter" idx="3"/>
          </p:nvPr>
        </p:nvSpPr>
        <p:spPr>
          <a:xfrm>
            <a:off x="3124200" y="6253163"/>
            <a:ext cx="2895600" cy="457200"/>
          </a:xfrm>
        </p:spPr>
        <p:txBody>
          <a:bodyPr/>
          <a:lstStyle>
            <a:lvl1pPr>
              <a:defRPr/>
            </a:lvl1pPr>
          </a:lstStyle>
          <a:p>
            <a:endParaRPr lang="en-US"/>
          </a:p>
        </p:txBody>
      </p:sp>
      <p:sp>
        <p:nvSpPr>
          <p:cNvPr id="146443" name="Rectangle 11"/>
          <p:cNvSpPr>
            <a:spLocks noGrp="1" noChangeArrowheads="1"/>
          </p:cNvSpPr>
          <p:nvPr>
            <p:ph type="sldNum" sz="quarter" idx="4"/>
          </p:nvPr>
        </p:nvSpPr>
        <p:spPr>
          <a:xfrm>
            <a:off x="6553200" y="6248400"/>
            <a:ext cx="2133600" cy="471488"/>
          </a:xfrm>
        </p:spPr>
        <p:txBody>
          <a:bodyPr/>
          <a:lstStyle>
            <a:lvl1pPr>
              <a:defRPr/>
            </a:lvl1pPr>
          </a:lstStyle>
          <a:p>
            <a:fld id="{1979EE9D-7B2F-4910-86F2-4680AE483DB8}" type="slidenum">
              <a:rPr lang="ar-SA"/>
              <a:pPr/>
              <a:t>‹#›</a:t>
            </a:fld>
            <a:endParaRPr lang="en-US"/>
          </a:p>
        </p:txBody>
      </p:sp>
    </p:spTree>
  </p:cSld>
  <p:clrMapOvr>
    <a:masterClrMapping/>
  </p:clrMapOvr>
  <p:transition spd="slow">
    <p:comb/>
  </p:transition>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fa-IR"/>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fa-IR"/>
          </a:p>
        </p:txBody>
      </p:sp>
      <p:sp>
        <p:nvSpPr>
          <p:cNvPr id="4" name="Date Placeholder 3"/>
          <p:cNvSpPr>
            <a:spLocks noGrp="1"/>
          </p:cNvSpPr>
          <p:nvPr>
            <p:ph type="dt" sz="half" idx="10"/>
          </p:nvPr>
        </p:nvSpPr>
        <p:spPr/>
        <p:txBody>
          <a:bodyPr/>
          <a:lstStyle>
            <a:lvl1pPr>
              <a:defRPr/>
            </a:lvl1pPr>
          </a:lstStyle>
          <a:p>
            <a:endParaRPr lang="en-US"/>
          </a:p>
        </p:txBody>
      </p:sp>
      <p:sp>
        <p:nvSpPr>
          <p:cNvPr id="5" name="Footer Placeholder 4"/>
          <p:cNvSpPr>
            <a:spLocks noGrp="1"/>
          </p:cNvSpPr>
          <p:nvPr>
            <p:ph type="ftr" sz="quarter" idx="11"/>
          </p:nvPr>
        </p:nvSpPr>
        <p:spPr/>
        <p:txBody>
          <a:bodyPr/>
          <a:lstStyle>
            <a:lvl1pPr>
              <a:defRPr/>
            </a:lvl1pPr>
          </a:lstStyle>
          <a:p>
            <a:endParaRPr lang="en-US"/>
          </a:p>
        </p:txBody>
      </p:sp>
      <p:sp>
        <p:nvSpPr>
          <p:cNvPr id="6" name="Slide Number Placeholder 5"/>
          <p:cNvSpPr>
            <a:spLocks noGrp="1"/>
          </p:cNvSpPr>
          <p:nvPr>
            <p:ph type="sldNum" sz="quarter" idx="12"/>
          </p:nvPr>
        </p:nvSpPr>
        <p:spPr/>
        <p:txBody>
          <a:bodyPr/>
          <a:lstStyle>
            <a:lvl1pPr>
              <a:defRPr/>
            </a:lvl1pPr>
          </a:lstStyle>
          <a:p>
            <a:fld id="{8641FE9E-A04D-42C5-BC8B-B7089D80C6E4}" type="slidenum">
              <a:rPr lang="ar-SA"/>
              <a:pPr/>
              <a:t>‹#›</a:t>
            </a:fld>
            <a:endParaRPr lang="en-US"/>
          </a:p>
        </p:txBody>
      </p:sp>
    </p:spTree>
  </p:cSld>
  <p:clrMapOvr>
    <a:masterClrMapping/>
  </p:clrMapOvr>
  <p:transition spd="slow">
    <p:comb/>
  </p:transition>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r">
              <a:defRPr sz="4000" b="1" cap="all"/>
            </a:lvl1pPr>
          </a:lstStyle>
          <a:p>
            <a:r>
              <a:rPr lang="en-US" smtClean="0"/>
              <a:t>Click to edit Master title style</a:t>
            </a:r>
            <a:endParaRPr lang="fa-IR"/>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en-US" smtClean="0"/>
              <a:t>Click to edit Master text styles</a:t>
            </a:r>
          </a:p>
        </p:txBody>
      </p:sp>
      <p:sp>
        <p:nvSpPr>
          <p:cNvPr id="4" name="Date Placeholder 3"/>
          <p:cNvSpPr>
            <a:spLocks noGrp="1"/>
          </p:cNvSpPr>
          <p:nvPr>
            <p:ph type="dt" sz="half" idx="10"/>
          </p:nvPr>
        </p:nvSpPr>
        <p:spPr/>
        <p:txBody>
          <a:bodyPr/>
          <a:lstStyle>
            <a:lvl1pPr>
              <a:defRPr/>
            </a:lvl1pPr>
          </a:lstStyle>
          <a:p>
            <a:endParaRPr lang="en-US"/>
          </a:p>
        </p:txBody>
      </p:sp>
      <p:sp>
        <p:nvSpPr>
          <p:cNvPr id="5" name="Footer Placeholder 4"/>
          <p:cNvSpPr>
            <a:spLocks noGrp="1"/>
          </p:cNvSpPr>
          <p:nvPr>
            <p:ph type="ftr" sz="quarter" idx="11"/>
          </p:nvPr>
        </p:nvSpPr>
        <p:spPr/>
        <p:txBody>
          <a:bodyPr/>
          <a:lstStyle>
            <a:lvl1pPr>
              <a:defRPr/>
            </a:lvl1pPr>
          </a:lstStyle>
          <a:p>
            <a:endParaRPr lang="en-US"/>
          </a:p>
        </p:txBody>
      </p:sp>
      <p:sp>
        <p:nvSpPr>
          <p:cNvPr id="6" name="Slide Number Placeholder 5"/>
          <p:cNvSpPr>
            <a:spLocks noGrp="1"/>
          </p:cNvSpPr>
          <p:nvPr>
            <p:ph type="sldNum" sz="quarter" idx="12"/>
          </p:nvPr>
        </p:nvSpPr>
        <p:spPr/>
        <p:txBody>
          <a:bodyPr/>
          <a:lstStyle>
            <a:lvl1pPr>
              <a:defRPr/>
            </a:lvl1pPr>
          </a:lstStyle>
          <a:p>
            <a:fld id="{3E1E6537-953C-49FD-8BD7-38C68B3A0858}" type="slidenum">
              <a:rPr lang="ar-SA"/>
              <a:pPr/>
              <a:t>‹#›</a:t>
            </a:fld>
            <a:endParaRPr lang="en-US"/>
          </a:p>
        </p:txBody>
      </p:sp>
    </p:spTree>
  </p:cSld>
  <p:clrMapOvr>
    <a:masterClrMapping/>
  </p:clrMapOvr>
  <p:transition spd="slow">
    <p:comb/>
  </p:transition>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fa-IR"/>
          </a:p>
        </p:txBody>
      </p:sp>
      <p:sp>
        <p:nvSpPr>
          <p:cNvPr id="3" name="Content Placeholder 2"/>
          <p:cNvSpPr>
            <a:spLocks noGrp="1"/>
          </p:cNvSpPr>
          <p:nvPr>
            <p:ph sz="half" idx="1"/>
          </p:nvPr>
        </p:nvSpPr>
        <p:spPr>
          <a:xfrm>
            <a:off x="609600" y="1600200"/>
            <a:ext cx="3886200" cy="441960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fa-IR"/>
          </a:p>
        </p:txBody>
      </p:sp>
      <p:sp>
        <p:nvSpPr>
          <p:cNvPr id="4" name="Content Placeholder 3"/>
          <p:cNvSpPr>
            <a:spLocks noGrp="1"/>
          </p:cNvSpPr>
          <p:nvPr>
            <p:ph sz="half" idx="2"/>
          </p:nvPr>
        </p:nvSpPr>
        <p:spPr>
          <a:xfrm>
            <a:off x="4648200" y="1600200"/>
            <a:ext cx="3886200" cy="441960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fa-IR"/>
          </a:p>
        </p:txBody>
      </p:sp>
      <p:sp>
        <p:nvSpPr>
          <p:cNvPr id="5" name="Date Placeholder 4"/>
          <p:cNvSpPr>
            <a:spLocks noGrp="1"/>
          </p:cNvSpPr>
          <p:nvPr>
            <p:ph type="dt" sz="half" idx="10"/>
          </p:nvPr>
        </p:nvSpPr>
        <p:spPr/>
        <p:txBody>
          <a:bodyPr/>
          <a:lstStyle>
            <a:lvl1pPr>
              <a:defRPr/>
            </a:lvl1pPr>
          </a:lstStyle>
          <a:p>
            <a:endParaRPr lang="en-US"/>
          </a:p>
        </p:txBody>
      </p:sp>
      <p:sp>
        <p:nvSpPr>
          <p:cNvPr id="6" name="Footer Placeholder 5"/>
          <p:cNvSpPr>
            <a:spLocks noGrp="1"/>
          </p:cNvSpPr>
          <p:nvPr>
            <p:ph type="ftr" sz="quarter" idx="11"/>
          </p:nvPr>
        </p:nvSpPr>
        <p:spPr/>
        <p:txBody>
          <a:bodyPr/>
          <a:lstStyle>
            <a:lvl1pPr>
              <a:defRPr/>
            </a:lvl1pPr>
          </a:lstStyle>
          <a:p>
            <a:endParaRPr lang="en-US"/>
          </a:p>
        </p:txBody>
      </p:sp>
      <p:sp>
        <p:nvSpPr>
          <p:cNvPr id="7" name="Slide Number Placeholder 6"/>
          <p:cNvSpPr>
            <a:spLocks noGrp="1"/>
          </p:cNvSpPr>
          <p:nvPr>
            <p:ph type="sldNum" sz="quarter" idx="12"/>
          </p:nvPr>
        </p:nvSpPr>
        <p:spPr/>
        <p:txBody>
          <a:bodyPr/>
          <a:lstStyle>
            <a:lvl1pPr>
              <a:defRPr/>
            </a:lvl1pPr>
          </a:lstStyle>
          <a:p>
            <a:fld id="{99BDFA21-400C-4999-8CBC-0B57BE84377B}" type="slidenum">
              <a:rPr lang="ar-SA"/>
              <a:pPr/>
              <a:t>‹#›</a:t>
            </a:fld>
            <a:endParaRPr lang="en-US"/>
          </a:p>
        </p:txBody>
      </p:sp>
    </p:spTree>
  </p:cSld>
  <p:clrMapOvr>
    <a:masterClrMapping/>
  </p:clrMapOvr>
  <p:transition spd="slow">
    <p:comb/>
  </p:transition>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1143000"/>
          </a:xfrm>
        </p:spPr>
        <p:txBody>
          <a:bodyPr/>
          <a:lstStyle>
            <a:lvl1pPr>
              <a:defRPr/>
            </a:lvl1pPr>
          </a:lstStyle>
          <a:p>
            <a:r>
              <a:rPr lang="en-US" smtClean="0"/>
              <a:t>Click to edit Master title style</a:t>
            </a:r>
            <a:endParaRPr lang="fa-IR"/>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fa-IR"/>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fa-IR"/>
          </a:p>
        </p:txBody>
      </p:sp>
      <p:sp>
        <p:nvSpPr>
          <p:cNvPr id="7" name="Date Placeholder 6"/>
          <p:cNvSpPr>
            <a:spLocks noGrp="1"/>
          </p:cNvSpPr>
          <p:nvPr>
            <p:ph type="dt" sz="half" idx="10"/>
          </p:nvPr>
        </p:nvSpPr>
        <p:spPr/>
        <p:txBody>
          <a:bodyPr/>
          <a:lstStyle>
            <a:lvl1pPr>
              <a:defRPr/>
            </a:lvl1pPr>
          </a:lstStyle>
          <a:p>
            <a:endParaRPr lang="en-US"/>
          </a:p>
        </p:txBody>
      </p:sp>
      <p:sp>
        <p:nvSpPr>
          <p:cNvPr id="8" name="Footer Placeholder 7"/>
          <p:cNvSpPr>
            <a:spLocks noGrp="1"/>
          </p:cNvSpPr>
          <p:nvPr>
            <p:ph type="ftr" sz="quarter" idx="11"/>
          </p:nvPr>
        </p:nvSpPr>
        <p:spPr/>
        <p:txBody>
          <a:bodyPr/>
          <a:lstStyle>
            <a:lvl1pPr>
              <a:defRPr/>
            </a:lvl1pPr>
          </a:lstStyle>
          <a:p>
            <a:endParaRPr lang="en-US"/>
          </a:p>
        </p:txBody>
      </p:sp>
      <p:sp>
        <p:nvSpPr>
          <p:cNvPr id="9" name="Slide Number Placeholder 8"/>
          <p:cNvSpPr>
            <a:spLocks noGrp="1"/>
          </p:cNvSpPr>
          <p:nvPr>
            <p:ph type="sldNum" sz="quarter" idx="12"/>
          </p:nvPr>
        </p:nvSpPr>
        <p:spPr/>
        <p:txBody>
          <a:bodyPr/>
          <a:lstStyle>
            <a:lvl1pPr>
              <a:defRPr/>
            </a:lvl1pPr>
          </a:lstStyle>
          <a:p>
            <a:fld id="{11B0B2E7-2ACC-4B21-9092-405DC3DD9DA9}" type="slidenum">
              <a:rPr lang="ar-SA"/>
              <a:pPr/>
              <a:t>‹#›</a:t>
            </a:fld>
            <a:endParaRPr lang="en-US"/>
          </a:p>
        </p:txBody>
      </p:sp>
    </p:spTree>
  </p:cSld>
  <p:clrMapOvr>
    <a:masterClrMapping/>
  </p:clrMapOvr>
  <p:transition spd="slow">
    <p:comb/>
  </p:transition>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fa-IR"/>
          </a:p>
        </p:txBody>
      </p:sp>
      <p:sp>
        <p:nvSpPr>
          <p:cNvPr id="3" name="Date Placeholder 2"/>
          <p:cNvSpPr>
            <a:spLocks noGrp="1"/>
          </p:cNvSpPr>
          <p:nvPr>
            <p:ph type="dt" sz="half" idx="10"/>
          </p:nvPr>
        </p:nvSpPr>
        <p:spPr/>
        <p:txBody>
          <a:bodyPr/>
          <a:lstStyle>
            <a:lvl1pPr>
              <a:defRPr/>
            </a:lvl1pPr>
          </a:lstStyle>
          <a:p>
            <a:endParaRPr lang="en-US"/>
          </a:p>
        </p:txBody>
      </p:sp>
      <p:sp>
        <p:nvSpPr>
          <p:cNvPr id="4" name="Footer Placeholder 3"/>
          <p:cNvSpPr>
            <a:spLocks noGrp="1"/>
          </p:cNvSpPr>
          <p:nvPr>
            <p:ph type="ftr" sz="quarter" idx="11"/>
          </p:nvPr>
        </p:nvSpPr>
        <p:spPr/>
        <p:txBody>
          <a:bodyPr/>
          <a:lstStyle>
            <a:lvl1pPr>
              <a:defRPr/>
            </a:lvl1pPr>
          </a:lstStyle>
          <a:p>
            <a:endParaRPr lang="en-US"/>
          </a:p>
        </p:txBody>
      </p:sp>
      <p:sp>
        <p:nvSpPr>
          <p:cNvPr id="5" name="Slide Number Placeholder 4"/>
          <p:cNvSpPr>
            <a:spLocks noGrp="1"/>
          </p:cNvSpPr>
          <p:nvPr>
            <p:ph type="sldNum" sz="quarter" idx="12"/>
          </p:nvPr>
        </p:nvSpPr>
        <p:spPr/>
        <p:txBody>
          <a:bodyPr/>
          <a:lstStyle>
            <a:lvl1pPr>
              <a:defRPr/>
            </a:lvl1pPr>
          </a:lstStyle>
          <a:p>
            <a:fld id="{6C5B6729-6C50-45E8-9C97-F61827767AFD}" type="slidenum">
              <a:rPr lang="ar-SA"/>
              <a:pPr/>
              <a:t>‹#›</a:t>
            </a:fld>
            <a:endParaRPr lang="en-US"/>
          </a:p>
        </p:txBody>
      </p:sp>
    </p:spTree>
  </p:cSld>
  <p:clrMapOvr>
    <a:masterClrMapping/>
  </p:clrMapOvr>
  <p:transition spd="slow">
    <p:comb/>
  </p:transition>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lvl1pPr>
              <a:defRPr/>
            </a:lvl1pPr>
          </a:lstStyle>
          <a:p>
            <a:endParaRPr lang="en-US"/>
          </a:p>
        </p:txBody>
      </p:sp>
      <p:sp>
        <p:nvSpPr>
          <p:cNvPr id="3" name="Footer Placeholder 2"/>
          <p:cNvSpPr>
            <a:spLocks noGrp="1"/>
          </p:cNvSpPr>
          <p:nvPr>
            <p:ph type="ftr" sz="quarter" idx="11"/>
          </p:nvPr>
        </p:nvSpPr>
        <p:spPr/>
        <p:txBody>
          <a:bodyPr/>
          <a:lstStyle>
            <a:lvl1pPr>
              <a:defRPr/>
            </a:lvl1pPr>
          </a:lstStyle>
          <a:p>
            <a:endParaRPr lang="en-US"/>
          </a:p>
        </p:txBody>
      </p:sp>
      <p:sp>
        <p:nvSpPr>
          <p:cNvPr id="4" name="Slide Number Placeholder 3"/>
          <p:cNvSpPr>
            <a:spLocks noGrp="1"/>
          </p:cNvSpPr>
          <p:nvPr>
            <p:ph type="sldNum" sz="quarter" idx="12"/>
          </p:nvPr>
        </p:nvSpPr>
        <p:spPr/>
        <p:txBody>
          <a:bodyPr/>
          <a:lstStyle>
            <a:lvl1pPr>
              <a:defRPr/>
            </a:lvl1pPr>
          </a:lstStyle>
          <a:p>
            <a:fld id="{80374F8B-6939-47A1-A724-C1AC930ADA43}" type="slidenum">
              <a:rPr lang="ar-SA"/>
              <a:pPr/>
              <a:t>‹#›</a:t>
            </a:fld>
            <a:endParaRPr lang="en-US"/>
          </a:p>
        </p:txBody>
      </p:sp>
    </p:spTree>
  </p:cSld>
  <p:clrMapOvr>
    <a:masterClrMapping/>
  </p:clrMapOvr>
  <p:transition spd="slow">
    <p:comb/>
  </p:transition>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r">
              <a:defRPr sz="2000" b="1"/>
            </a:lvl1pPr>
          </a:lstStyle>
          <a:p>
            <a:r>
              <a:rPr lang="en-US" smtClean="0"/>
              <a:t>Click to edit Master title style</a:t>
            </a:r>
            <a:endParaRPr lang="fa-IR"/>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fa-IR"/>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lvl1pPr>
              <a:defRPr/>
            </a:lvl1pPr>
          </a:lstStyle>
          <a:p>
            <a:endParaRPr lang="en-US"/>
          </a:p>
        </p:txBody>
      </p:sp>
      <p:sp>
        <p:nvSpPr>
          <p:cNvPr id="6" name="Footer Placeholder 5"/>
          <p:cNvSpPr>
            <a:spLocks noGrp="1"/>
          </p:cNvSpPr>
          <p:nvPr>
            <p:ph type="ftr" sz="quarter" idx="11"/>
          </p:nvPr>
        </p:nvSpPr>
        <p:spPr/>
        <p:txBody>
          <a:bodyPr/>
          <a:lstStyle>
            <a:lvl1pPr>
              <a:defRPr/>
            </a:lvl1pPr>
          </a:lstStyle>
          <a:p>
            <a:endParaRPr lang="en-US"/>
          </a:p>
        </p:txBody>
      </p:sp>
      <p:sp>
        <p:nvSpPr>
          <p:cNvPr id="7" name="Slide Number Placeholder 6"/>
          <p:cNvSpPr>
            <a:spLocks noGrp="1"/>
          </p:cNvSpPr>
          <p:nvPr>
            <p:ph type="sldNum" sz="quarter" idx="12"/>
          </p:nvPr>
        </p:nvSpPr>
        <p:spPr/>
        <p:txBody>
          <a:bodyPr/>
          <a:lstStyle>
            <a:lvl1pPr>
              <a:defRPr/>
            </a:lvl1pPr>
          </a:lstStyle>
          <a:p>
            <a:fld id="{D29AEDB1-90B3-4C26-91D1-6976826AFA41}" type="slidenum">
              <a:rPr lang="ar-SA"/>
              <a:pPr/>
              <a:t>‹#›</a:t>
            </a:fld>
            <a:endParaRPr lang="en-US"/>
          </a:p>
        </p:txBody>
      </p:sp>
    </p:spTree>
  </p:cSld>
  <p:clrMapOvr>
    <a:masterClrMapping/>
  </p:clrMapOvr>
  <p:transition spd="slow">
    <p:comb/>
  </p:transition>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r">
              <a:defRPr sz="2000" b="1"/>
            </a:lvl1pPr>
          </a:lstStyle>
          <a:p>
            <a:r>
              <a:rPr lang="en-US" smtClean="0"/>
              <a:t>Click to edit Master title style</a:t>
            </a:r>
            <a:endParaRPr lang="fa-IR"/>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fa-IR"/>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lvl1pPr>
              <a:defRPr/>
            </a:lvl1pPr>
          </a:lstStyle>
          <a:p>
            <a:endParaRPr lang="en-US"/>
          </a:p>
        </p:txBody>
      </p:sp>
      <p:sp>
        <p:nvSpPr>
          <p:cNvPr id="6" name="Footer Placeholder 5"/>
          <p:cNvSpPr>
            <a:spLocks noGrp="1"/>
          </p:cNvSpPr>
          <p:nvPr>
            <p:ph type="ftr" sz="quarter" idx="11"/>
          </p:nvPr>
        </p:nvSpPr>
        <p:spPr/>
        <p:txBody>
          <a:bodyPr/>
          <a:lstStyle>
            <a:lvl1pPr>
              <a:defRPr/>
            </a:lvl1pPr>
          </a:lstStyle>
          <a:p>
            <a:endParaRPr lang="en-US"/>
          </a:p>
        </p:txBody>
      </p:sp>
      <p:sp>
        <p:nvSpPr>
          <p:cNvPr id="7" name="Slide Number Placeholder 6"/>
          <p:cNvSpPr>
            <a:spLocks noGrp="1"/>
          </p:cNvSpPr>
          <p:nvPr>
            <p:ph type="sldNum" sz="quarter" idx="12"/>
          </p:nvPr>
        </p:nvSpPr>
        <p:spPr/>
        <p:txBody>
          <a:bodyPr/>
          <a:lstStyle>
            <a:lvl1pPr>
              <a:defRPr/>
            </a:lvl1pPr>
          </a:lstStyle>
          <a:p>
            <a:fld id="{825F7FA2-30A3-4E54-A591-FBD01BA643E7}" type="slidenum">
              <a:rPr lang="ar-SA"/>
              <a:pPr/>
              <a:t>‹#›</a:t>
            </a:fld>
            <a:endParaRPr lang="en-US"/>
          </a:p>
        </p:txBody>
      </p:sp>
    </p:spTree>
  </p:cSld>
  <p:clrMapOvr>
    <a:masterClrMapping/>
  </p:clrMapOvr>
  <p:transition spd="slow">
    <p:comb/>
  </p:transition>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fa-IR"/>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fa-IR"/>
          </a:p>
        </p:txBody>
      </p:sp>
      <p:sp>
        <p:nvSpPr>
          <p:cNvPr id="4" name="Date Placeholder 3"/>
          <p:cNvSpPr>
            <a:spLocks noGrp="1"/>
          </p:cNvSpPr>
          <p:nvPr>
            <p:ph type="dt" sz="half" idx="10"/>
          </p:nvPr>
        </p:nvSpPr>
        <p:spPr/>
        <p:txBody>
          <a:bodyPr/>
          <a:lstStyle>
            <a:lvl1pPr>
              <a:defRPr/>
            </a:lvl1pPr>
          </a:lstStyle>
          <a:p>
            <a:endParaRPr lang="en-US"/>
          </a:p>
        </p:txBody>
      </p:sp>
      <p:sp>
        <p:nvSpPr>
          <p:cNvPr id="5" name="Footer Placeholder 4"/>
          <p:cNvSpPr>
            <a:spLocks noGrp="1"/>
          </p:cNvSpPr>
          <p:nvPr>
            <p:ph type="ftr" sz="quarter" idx="11"/>
          </p:nvPr>
        </p:nvSpPr>
        <p:spPr/>
        <p:txBody>
          <a:bodyPr/>
          <a:lstStyle>
            <a:lvl1pPr>
              <a:defRPr/>
            </a:lvl1pPr>
          </a:lstStyle>
          <a:p>
            <a:endParaRPr lang="en-US"/>
          </a:p>
        </p:txBody>
      </p:sp>
      <p:sp>
        <p:nvSpPr>
          <p:cNvPr id="6" name="Slide Number Placeholder 5"/>
          <p:cNvSpPr>
            <a:spLocks noGrp="1"/>
          </p:cNvSpPr>
          <p:nvPr>
            <p:ph type="sldNum" sz="quarter" idx="12"/>
          </p:nvPr>
        </p:nvSpPr>
        <p:spPr/>
        <p:txBody>
          <a:bodyPr/>
          <a:lstStyle>
            <a:lvl1pPr>
              <a:defRPr/>
            </a:lvl1pPr>
          </a:lstStyle>
          <a:p>
            <a:fld id="{558FAD1F-3D9D-441C-AF2F-3C086B59E232}" type="slidenum">
              <a:rPr lang="ar-SA"/>
              <a:pPr/>
              <a:t>‹#›</a:t>
            </a:fld>
            <a:endParaRPr lang="en-US"/>
          </a:p>
        </p:txBody>
      </p:sp>
    </p:spTree>
  </p:cSld>
  <p:clrMapOvr>
    <a:masterClrMapping/>
  </p:clrMapOvr>
  <p:transition spd="slow">
    <p:comb/>
  </p:transition>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450013" y="228600"/>
            <a:ext cx="2084387" cy="5791200"/>
          </a:xfrm>
        </p:spPr>
        <p:txBody>
          <a:bodyPr vert="eaVert"/>
          <a:lstStyle/>
          <a:p>
            <a:r>
              <a:rPr lang="en-US" smtClean="0"/>
              <a:t>Click to edit Master title style</a:t>
            </a:r>
            <a:endParaRPr lang="fa-IR"/>
          </a:p>
        </p:txBody>
      </p:sp>
      <p:sp>
        <p:nvSpPr>
          <p:cNvPr id="3" name="Vertical Text Placeholder 2"/>
          <p:cNvSpPr>
            <a:spLocks noGrp="1"/>
          </p:cNvSpPr>
          <p:nvPr>
            <p:ph type="body" orient="vert" idx="1"/>
          </p:nvPr>
        </p:nvSpPr>
        <p:spPr>
          <a:xfrm>
            <a:off x="195263" y="228600"/>
            <a:ext cx="6102350" cy="5791200"/>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fa-IR"/>
          </a:p>
        </p:txBody>
      </p:sp>
      <p:sp>
        <p:nvSpPr>
          <p:cNvPr id="4" name="Date Placeholder 3"/>
          <p:cNvSpPr>
            <a:spLocks noGrp="1"/>
          </p:cNvSpPr>
          <p:nvPr>
            <p:ph type="dt" sz="half" idx="10"/>
          </p:nvPr>
        </p:nvSpPr>
        <p:spPr/>
        <p:txBody>
          <a:bodyPr/>
          <a:lstStyle>
            <a:lvl1pPr>
              <a:defRPr/>
            </a:lvl1pPr>
          </a:lstStyle>
          <a:p>
            <a:endParaRPr lang="en-US"/>
          </a:p>
        </p:txBody>
      </p:sp>
      <p:sp>
        <p:nvSpPr>
          <p:cNvPr id="5" name="Footer Placeholder 4"/>
          <p:cNvSpPr>
            <a:spLocks noGrp="1"/>
          </p:cNvSpPr>
          <p:nvPr>
            <p:ph type="ftr" sz="quarter" idx="11"/>
          </p:nvPr>
        </p:nvSpPr>
        <p:spPr/>
        <p:txBody>
          <a:bodyPr/>
          <a:lstStyle>
            <a:lvl1pPr>
              <a:defRPr/>
            </a:lvl1pPr>
          </a:lstStyle>
          <a:p>
            <a:endParaRPr lang="en-US"/>
          </a:p>
        </p:txBody>
      </p:sp>
      <p:sp>
        <p:nvSpPr>
          <p:cNvPr id="6" name="Slide Number Placeholder 5"/>
          <p:cNvSpPr>
            <a:spLocks noGrp="1"/>
          </p:cNvSpPr>
          <p:nvPr>
            <p:ph type="sldNum" sz="quarter" idx="12"/>
          </p:nvPr>
        </p:nvSpPr>
        <p:spPr/>
        <p:txBody>
          <a:bodyPr/>
          <a:lstStyle>
            <a:lvl1pPr>
              <a:defRPr/>
            </a:lvl1pPr>
          </a:lstStyle>
          <a:p>
            <a:fld id="{0F695DEA-0164-4FBA-90FF-DB616B056268}" type="slidenum">
              <a:rPr lang="ar-SA"/>
              <a:pPr/>
              <a:t>‹#›</a:t>
            </a:fld>
            <a:endParaRPr lang="en-US"/>
          </a:p>
        </p:txBody>
      </p:sp>
    </p:spTree>
  </p:cSld>
  <p:clrMapOvr>
    <a:masterClrMapping/>
  </p:clrMapOvr>
  <p:transition spd="slow">
    <p:comb/>
  </p:transition>
</p:sldLayout>
</file>

<file path=ppt/slideLayouts/slideLayout12.xml><?xml version="1.0" encoding="utf-8"?>
<p:sldLayout xmlns:a="http://schemas.openxmlformats.org/drawingml/2006/main" xmlns:r="http://schemas.openxmlformats.org/officeDocument/2006/relationships" xmlns:p="http://schemas.openxmlformats.org/presentationml/2006/main" type="tbl" preserve="1">
  <p:cSld name="Title and Table">
    <p:spTree>
      <p:nvGrpSpPr>
        <p:cNvPr id="1" name=""/>
        <p:cNvGrpSpPr/>
        <p:nvPr/>
      </p:nvGrpSpPr>
      <p:grpSpPr>
        <a:xfrm>
          <a:off x="0" y="0"/>
          <a:ext cx="0" cy="0"/>
          <a:chOff x="0" y="0"/>
          <a:chExt cx="0" cy="0"/>
        </a:xfrm>
      </p:grpSpPr>
      <p:sp>
        <p:nvSpPr>
          <p:cNvPr id="2" name="Title 1"/>
          <p:cNvSpPr>
            <a:spLocks noGrp="1"/>
          </p:cNvSpPr>
          <p:nvPr>
            <p:ph type="title"/>
          </p:nvPr>
        </p:nvSpPr>
        <p:spPr>
          <a:xfrm>
            <a:off x="195263" y="228600"/>
            <a:ext cx="8015287" cy="914400"/>
          </a:xfrm>
        </p:spPr>
        <p:txBody>
          <a:bodyPr/>
          <a:lstStyle/>
          <a:p>
            <a:r>
              <a:rPr lang="en-US" smtClean="0"/>
              <a:t>Click to edit Master title style</a:t>
            </a:r>
            <a:endParaRPr lang="fa-IR"/>
          </a:p>
        </p:txBody>
      </p:sp>
      <p:sp>
        <p:nvSpPr>
          <p:cNvPr id="3" name="Table Placeholder 2"/>
          <p:cNvSpPr>
            <a:spLocks noGrp="1"/>
          </p:cNvSpPr>
          <p:nvPr>
            <p:ph type="tbl" idx="1"/>
          </p:nvPr>
        </p:nvSpPr>
        <p:spPr>
          <a:xfrm>
            <a:off x="609600" y="1600200"/>
            <a:ext cx="7924800" cy="4419600"/>
          </a:xfrm>
        </p:spPr>
        <p:txBody>
          <a:bodyPr/>
          <a:lstStyle/>
          <a:p>
            <a:endParaRPr lang="fa-IR"/>
          </a:p>
        </p:txBody>
      </p:sp>
      <p:sp>
        <p:nvSpPr>
          <p:cNvPr id="4" name="Date Placeholder 3"/>
          <p:cNvSpPr>
            <a:spLocks noGrp="1"/>
          </p:cNvSpPr>
          <p:nvPr>
            <p:ph type="dt" sz="half" idx="10"/>
          </p:nvPr>
        </p:nvSpPr>
        <p:spPr>
          <a:xfrm>
            <a:off x="457200" y="6248400"/>
            <a:ext cx="2133600" cy="457200"/>
          </a:xfrm>
        </p:spPr>
        <p:txBody>
          <a:bodyPr/>
          <a:lstStyle>
            <a:lvl1pPr>
              <a:defRPr/>
            </a:lvl1pPr>
          </a:lstStyle>
          <a:p>
            <a:endParaRPr lang="en-US"/>
          </a:p>
        </p:txBody>
      </p:sp>
      <p:sp>
        <p:nvSpPr>
          <p:cNvPr id="5" name="Footer Placeholder 4"/>
          <p:cNvSpPr>
            <a:spLocks noGrp="1"/>
          </p:cNvSpPr>
          <p:nvPr>
            <p:ph type="ftr" sz="quarter" idx="11"/>
          </p:nvPr>
        </p:nvSpPr>
        <p:spPr>
          <a:xfrm>
            <a:off x="3124200" y="6248400"/>
            <a:ext cx="2895600" cy="457200"/>
          </a:xfrm>
        </p:spPr>
        <p:txBody>
          <a:bodyPr/>
          <a:lstStyle>
            <a:lvl1pPr>
              <a:defRPr/>
            </a:lvl1pPr>
          </a:lstStyle>
          <a:p>
            <a:endParaRPr lang="en-US"/>
          </a:p>
        </p:txBody>
      </p:sp>
      <p:sp>
        <p:nvSpPr>
          <p:cNvPr id="6" name="Slide Number Placeholder 5"/>
          <p:cNvSpPr>
            <a:spLocks noGrp="1"/>
          </p:cNvSpPr>
          <p:nvPr>
            <p:ph type="sldNum" sz="quarter" idx="12"/>
          </p:nvPr>
        </p:nvSpPr>
        <p:spPr>
          <a:xfrm>
            <a:off x="6553200" y="6248400"/>
            <a:ext cx="2133600" cy="457200"/>
          </a:xfrm>
        </p:spPr>
        <p:txBody>
          <a:bodyPr/>
          <a:lstStyle>
            <a:lvl1pPr>
              <a:defRPr/>
            </a:lvl1pPr>
          </a:lstStyle>
          <a:p>
            <a:fld id="{B62B4A4B-CF00-4E58-BFF5-09AA96C4C3ED}" type="slidenum">
              <a:rPr lang="ar-SA"/>
              <a:pPr/>
              <a:t>‹#›</a:t>
            </a:fld>
            <a:endParaRPr lang="en-US"/>
          </a:p>
        </p:txBody>
      </p:sp>
    </p:spTree>
  </p:cSld>
  <p:clrMapOvr>
    <a:masterClrMapping/>
  </p:clrMapOvr>
  <p:transition spd="slow">
    <p:comb/>
  </p:transition>
</p:sldLayout>
</file>

<file path=ppt/slideLayouts/slideLayout13.xml><?xml version="1.0" encoding="utf-8"?>
<p:sldLayout xmlns:a="http://schemas.openxmlformats.org/drawingml/2006/main" xmlns:r="http://schemas.openxmlformats.org/officeDocument/2006/relationships" xmlns:p="http://schemas.openxmlformats.org/presentationml/2006/main" type="objOnly" preserve="1">
  <p:cSld name="Content">
    <p:spTree>
      <p:nvGrpSpPr>
        <p:cNvPr id="1" name=""/>
        <p:cNvGrpSpPr/>
        <p:nvPr/>
      </p:nvGrpSpPr>
      <p:grpSpPr>
        <a:xfrm>
          <a:off x="0" y="0"/>
          <a:ext cx="0" cy="0"/>
          <a:chOff x="0" y="0"/>
          <a:chExt cx="0" cy="0"/>
        </a:xfrm>
      </p:grpSpPr>
      <p:sp>
        <p:nvSpPr>
          <p:cNvPr id="2" name="Content Placeholder 1"/>
          <p:cNvSpPr>
            <a:spLocks noGrp="1"/>
          </p:cNvSpPr>
          <p:nvPr>
            <p:ph/>
          </p:nvPr>
        </p:nvSpPr>
        <p:spPr>
          <a:xfrm>
            <a:off x="195263" y="228600"/>
            <a:ext cx="8339137" cy="5791200"/>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fa-IR"/>
          </a:p>
        </p:txBody>
      </p:sp>
      <p:sp>
        <p:nvSpPr>
          <p:cNvPr id="3" name="Date Placeholder 2"/>
          <p:cNvSpPr>
            <a:spLocks noGrp="1"/>
          </p:cNvSpPr>
          <p:nvPr>
            <p:ph type="dt" sz="half" idx="10"/>
          </p:nvPr>
        </p:nvSpPr>
        <p:spPr>
          <a:xfrm>
            <a:off x="457200" y="6248400"/>
            <a:ext cx="2133600" cy="457200"/>
          </a:xfrm>
        </p:spPr>
        <p:txBody>
          <a:bodyPr/>
          <a:lstStyle>
            <a:lvl1pPr>
              <a:defRPr/>
            </a:lvl1pPr>
          </a:lstStyle>
          <a:p>
            <a:endParaRPr lang="en-US"/>
          </a:p>
        </p:txBody>
      </p:sp>
      <p:sp>
        <p:nvSpPr>
          <p:cNvPr id="4" name="Footer Placeholder 3"/>
          <p:cNvSpPr>
            <a:spLocks noGrp="1"/>
          </p:cNvSpPr>
          <p:nvPr>
            <p:ph type="ftr" sz="quarter" idx="11"/>
          </p:nvPr>
        </p:nvSpPr>
        <p:spPr>
          <a:xfrm>
            <a:off x="3124200" y="6248400"/>
            <a:ext cx="2895600" cy="457200"/>
          </a:xfrm>
        </p:spPr>
        <p:txBody>
          <a:bodyPr/>
          <a:lstStyle>
            <a:lvl1pPr>
              <a:defRPr/>
            </a:lvl1pPr>
          </a:lstStyle>
          <a:p>
            <a:endParaRPr lang="en-US"/>
          </a:p>
        </p:txBody>
      </p:sp>
      <p:sp>
        <p:nvSpPr>
          <p:cNvPr id="5" name="Slide Number Placeholder 4"/>
          <p:cNvSpPr>
            <a:spLocks noGrp="1"/>
          </p:cNvSpPr>
          <p:nvPr>
            <p:ph type="sldNum" sz="quarter" idx="12"/>
          </p:nvPr>
        </p:nvSpPr>
        <p:spPr>
          <a:xfrm>
            <a:off x="6553200" y="6248400"/>
            <a:ext cx="2133600" cy="457200"/>
          </a:xfrm>
        </p:spPr>
        <p:txBody>
          <a:bodyPr/>
          <a:lstStyle>
            <a:lvl1pPr>
              <a:defRPr/>
            </a:lvl1pPr>
          </a:lstStyle>
          <a:p>
            <a:fld id="{2A5711D9-9C0D-4B6F-B6FE-9991B169C576}" type="slidenum">
              <a:rPr lang="ar-SA"/>
              <a:pPr/>
              <a:t>‹#›</a:t>
            </a:fld>
            <a:endParaRPr lang="en-US"/>
          </a:p>
        </p:txBody>
      </p:sp>
    </p:spTree>
  </p:cSld>
  <p:clrMapOvr>
    <a:masterClrMapping/>
  </p:clrMapOvr>
  <p:transition spd="slow">
    <p:comb/>
  </p:transition>
</p:sldLayout>
</file>

<file path=ppt/slideLayouts/slideLayout14.xml><?xml version="1.0" encoding="utf-8"?>
<p:sldLayout xmlns:a="http://schemas.openxmlformats.org/drawingml/2006/main" xmlns:r="http://schemas.openxmlformats.org/officeDocument/2006/relationships" xmlns:p="http://schemas.openxmlformats.org/presentationml/2006/main" type="txAndTwoObj" preserve="1">
  <p:cSld name="Title, Text, and 2 Content">
    <p:spTree>
      <p:nvGrpSpPr>
        <p:cNvPr id="1" name=""/>
        <p:cNvGrpSpPr/>
        <p:nvPr/>
      </p:nvGrpSpPr>
      <p:grpSpPr>
        <a:xfrm>
          <a:off x="0" y="0"/>
          <a:ext cx="0" cy="0"/>
          <a:chOff x="0" y="0"/>
          <a:chExt cx="0" cy="0"/>
        </a:xfrm>
      </p:grpSpPr>
      <p:sp>
        <p:nvSpPr>
          <p:cNvPr id="2" name="Title 1"/>
          <p:cNvSpPr>
            <a:spLocks noGrp="1"/>
          </p:cNvSpPr>
          <p:nvPr>
            <p:ph type="title"/>
          </p:nvPr>
        </p:nvSpPr>
        <p:spPr>
          <a:xfrm>
            <a:off x="195263" y="228600"/>
            <a:ext cx="8015287" cy="914400"/>
          </a:xfrm>
        </p:spPr>
        <p:txBody>
          <a:bodyPr/>
          <a:lstStyle/>
          <a:p>
            <a:r>
              <a:rPr lang="en-US" smtClean="0"/>
              <a:t>Click to edit Master title style</a:t>
            </a:r>
            <a:endParaRPr lang="fa-IR"/>
          </a:p>
        </p:txBody>
      </p:sp>
      <p:sp>
        <p:nvSpPr>
          <p:cNvPr id="3" name="Text Placeholder 2"/>
          <p:cNvSpPr>
            <a:spLocks noGrp="1"/>
          </p:cNvSpPr>
          <p:nvPr>
            <p:ph type="body" sz="half" idx="1"/>
          </p:nvPr>
        </p:nvSpPr>
        <p:spPr>
          <a:xfrm>
            <a:off x="609600" y="1600200"/>
            <a:ext cx="3886200" cy="4419600"/>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fa-IR"/>
          </a:p>
        </p:txBody>
      </p:sp>
      <p:sp>
        <p:nvSpPr>
          <p:cNvPr id="4" name="Content Placeholder 3"/>
          <p:cNvSpPr>
            <a:spLocks noGrp="1"/>
          </p:cNvSpPr>
          <p:nvPr>
            <p:ph sz="quarter" idx="2"/>
          </p:nvPr>
        </p:nvSpPr>
        <p:spPr>
          <a:xfrm>
            <a:off x="4648200" y="1600200"/>
            <a:ext cx="3886200" cy="2133600"/>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fa-IR"/>
          </a:p>
        </p:txBody>
      </p:sp>
      <p:sp>
        <p:nvSpPr>
          <p:cNvPr id="5" name="Content Placeholder 4"/>
          <p:cNvSpPr>
            <a:spLocks noGrp="1"/>
          </p:cNvSpPr>
          <p:nvPr>
            <p:ph sz="quarter" idx="3"/>
          </p:nvPr>
        </p:nvSpPr>
        <p:spPr>
          <a:xfrm>
            <a:off x="4648200" y="3886200"/>
            <a:ext cx="3886200" cy="2133600"/>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fa-IR"/>
          </a:p>
        </p:txBody>
      </p:sp>
      <p:sp>
        <p:nvSpPr>
          <p:cNvPr id="6" name="Date Placeholder 5"/>
          <p:cNvSpPr>
            <a:spLocks noGrp="1"/>
          </p:cNvSpPr>
          <p:nvPr>
            <p:ph type="dt" sz="half" idx="10"/>
          </p:nvPr>
        </p:nvSpPr>
        <p:spPr>
          <a:xfrm>
            <a:off x="457200" y="6248400"/>
            <a:ext cx="2133600" cy="457200"/>
          </a:xfrm>
        </p:spPr>
        <p:txBody>
          <a:bodyPr/>
          <a:lstStyle>
            <a:lvl1pPr>
              <a:defRPr/>
            </a:lvl1pPr>
          </a:lstStyle>
          <a:p>
            <a:endParaRPr lang="en-US"/>
          </a:p>
        </p:txBody>
      </p:sp>
      <p:sp>
        <p:nvSpPr>
          <p:cNvPr id="7" name="Footer Placeholder 6"/>
          <p:cNvSpPr>
            <a:spLocks noGrp="1"/>
          </p:cNvSpPr>
          <p:nvPr>
            <p:ph type="ftr" sz="quarter" idx="11"/>
          </p:nvPr>
        </p:nvSpPr>
        <p:spPr>
          <a:xfrm>
            <a:off x="3124200" y="6248400"/>
            <a:ext cx="2895600" cy="457200"/>
          </a:xfrm>
        </p:spPr>
        <p:txBody>
          <a:bodyPr/>
          <a:lstStyle>
            <a:lvl1pPr>
              <a:defRPr/>
            </a:lvl1pPr>
          </a:lstStyle>
          <a:p>
            <a:endParaRPr lang="en-US"/>
          </a:p>
        </p:txBody>
      </p:sp>
      <p:sp>
        <p:nvSpPr>
          <p:cNvPr id="8" name="Slide Number Placeholder 7"/>
          <p:cNvSpPr>
            <a:spLocks noGrp="1"/>
          </p:cNvSpPr>
          <p:nvPr>
            <p:ph type="sldNum" sz="quarter" idx="12"/>
          </p:nvPr>
        </p:nvSpPr>
        <p:spPr>
          <a:xfrm>
            <a:off x="6553200" y="6248400"/>
            <a:ext cx="2133600" cy="457200"/>
          </a:xfrm>
        </p:spPr>
        <p:txBody>
          <a:bodyPr/>
          <a:lstStyle>
            <a:lvl1pPr>
              <a:defRPr/>
            </a:lvl1pPr>
          </a:lstStyle>
          <a:p>
            <a:fld id="{90F06581-1671-4996-93E0-D8FEC4C7D188}" type="slidenum">
              <a:rPr lang="ar-SA"/>
              <a:pPr/>
              <a:t>‹#›</a:t>
            </a:fld>
            <a:endParaRPr lang="en-US"/>
          </a:p>
        </p:txBody>
      </p:sp>
    </p:spTree>
  </p:cSld>
  <p:clrMapOvr>
    <a:masterClrMapping/>
  </p:clrMapOvr>
  <p:transition spd="slow">
    <p:comb/>
  </p:transition>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theme" Target="../theme/theme1.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grpSp>
        <p:nvGrpSpPr>
          <p:cNvPr id="145410" name="Group 2"/>
          <p:cNvGrpSpPr>
            <a:grpSpLocks/>
          </p:cNvGrpSpPr>
          <p:nvPr/>
        </p:nvGrpSpPr>
        <p:grpSpPr bwMode="auto">
          <a:xfrm>
            <a:off x="0" y="152400"/>
            <a:ext cx="8686800" cy="6096000"/>
            <a:chOff x="0" y="96"/>
            <a:chExt cx="5472" cy="3840"/>
          </a:xfrm>
        </p:grpSpPr>
        <p:sp>
          <p:nvSpPr>
            <p:cNvPr id="145411" name="AutoShape 3"/>
            <p:cNvSpPr>
              <a:spLocks noChangeArrowheads="1"/>
            </p:cNvSpPr>
            <p:nvPr/>
          </p:nvSpPr>
          <p:spPr bwMode="auto">
            <a:xfrm>
              <a:off x="240" y="336"/>
              <a:ext cx="5232" cy="3600"/>
            </a:xfrm>
            <a:prstGeom prst="roundRect">
              <a:avLst>
                <a:gd name="adj" fmla="val 13727"/>
              </a:avLst>
            </a:prstGeom>
            <a:noFill/>
            <a:ln w="50800">
              <a:solidFill>
                <a:schemeClr val="bg2"/>
              </a:solidFill>
              <a:round/>
              <a:headEnd/>
              <a:tailEnd/>
            </a:ln>
            <a:effectLst/>
          </p:spPr>
          <p:txBody>
            <a:bodyPr wrap="none" anchor="ctr"/>
            <a:lstStyle/>
            <a:p>
              <a:pPr algn="ctr" rtl="0"/>
              <a:endParaRPr lang="en-US" sz="2400">
                <a:latin typeface="Times New Roman" pitchFamily="18" charset="0"/>
              </a:endParaRPr>
            </a:p>
          </p:txBody>
        </p:sp>
        <p:sp>
          <p:nvSpPr>
            <p:cNvPr id="145412" name="AutoShape 4"/>
            <p:cNvSpPr>
              <a:spLocks noChangeArrowheads="1"/>
            </p:cNvSpPr>
            <p:nvPr/>
          </p:nvSpPr>
          <p:spPr bwMode="blackWhite">
            <a:xfrm>
              <a:off x="0" y="96"/>
              <a:ext cx="5376" cy="768"/>
            </a:xfrm>
            <a:custGeom>
              <a:avLst/>
              <a:gdLst>
                <a:gd name="G0" fmla="+- 1000 0 0"/>
                <a:gd name="G1" fmla="+- 1000 0 0"/>
                <a:gd name="G2" fmla="+- G0 0 G1"/>
                <a:gd name="G3" fmla="*/ G1 1 2"/>
                <a:gd name="G4" fmla="+- G0 0 G3"/>
                <a:gd name="T0" fmla="*/ 0 w 1000"/>
                <a:gd name="T1" fmla="*/ 0 h 1000"/>
                <a:gd name="T2" fmla="*/ G4 w 1000"/>
                <a:gd name="T3" fmla="*/ G1 h 1000"/>
              </a:gdLst>
              <a:ahLst/>
              <a:cxnLst>
                <a:cxn ang="0">
                  <a:pos x="0" y="0"/>
                </a:cxn>
                <a:cxn ang="0">
                  <a:pos x="6499" y="0"/>
                </a:cxn>
                <a:cxn ang="0">
                  <a:pos x="7000" y="500"/>
                </a:cxn>
                <a:cxn ang="0">
                  <a:pos x="6500" y="1000"/>
                </a:cxn>
                <a:cxn ang="0">
                  <a:pos x="0" y="1000"/>
                </a:cxn>
              </a:cxnLst>
              <a:rect l="T0" t="T1" r="T2" b="T3"/>
              <a:pathLst>
                <a:path w="7000" h="1000">
                  <a:moveTo>
                    <a:pt x="0" y="0"/>
                  </a:moveTo>
                  <a:lnTo>
                    <a:pt x="6499" y="0"/>
                  </a:lnTo>
                  <a:cubicBezTo>
                    <a:pt x="6776" y="0"/>
                    <a:pt x="7000" y="223"/>
                    <a:pt x="7000" y="500"/>
                  </a:cubicBezTo>
                  <a:cubicBezTo>
                    <a:pt x="7000" y="776"/>
                    <a:pt x="6776" y="999"/>
                    <a:pt x="6500" y="1000"/>
                  </a:cubicBezTo>
                  <a:lnTo>
                    <a:pt x="0" y="1000"/>
                  </a:lnTo>
                  <a:close/>
                </a:path>
              </a:pathLst>
            </a:custGeom>
            <a:solidFill>
              <a:schemeClr val="folHlink"/>
            </a:solidFill>
            <a:ln w="9525">
              <a:noFill/>
              <a:miter lim="800000"/>
              <a:headEnd/>
              <a:tailEnd/>
            </a:ln>
          </p:spPr>
          <p:txBody>
            <a:bodyPr/>
            <a:lstStyle/>
            <a:p>
              <a:pPr algn="l" rtl="0"/>
              <a:endParaRPr lang="en-US" sz="2400">
                <a:latin typeface="Times New Roman" pitchFamily="18" charset="0"/>
              </a:endParaRPr>
            </a:p>
          </p:txBody>
        </p:sp>
        <p:sp>
          <p:nvSpPr>
            <p:cNvPr id="145413" name="Line 5"/>
            <p:cNvSpPr>
              <a:spLocks noChangeShapeType="1"/>
            </p:cNvSpPr>
            <p:nvPr/>
          </p:nvSpPr>
          <p:spPr bwMode="auto">
            <a:xfrm>
              <a:off x="0" y="768"/>
              <a:ext cx="5088" cy="0"/>
            </a:xfrm>
            <a:prstGeom prst="line">
              <a:avLst/>
            </a:prstGeom>
            <a:noFill/>
            <a:ln w="38100">
              <a:solidFill>
                <a:schemeClr val="bg1"/>
              </a:solidFill>
              <a:round/>
              <a:headEnd/>
              <a:tailEnd/>
            </a:ln>
            <a:effectLst/>
          </p:spPr>
          <p:txBody>
            <a:bodyPr/>
            <a:lstStyle/>
            <a:p>
              <a:endParaRPr lang="fa-IR"/>
            </a:p>
          </p:txBody>
        </p:sp>
      </p:grpSp>
      <p:sp>
        <p:nvSpPr>
          <p:cNvPr id="145414" name="Rectangle 6"/>
          <p:cNvSpPr>
            <a:spLocks noGrp="1" noChangeArrowheads="1"/>
          </p:cNvSpPr>
          <p:nvPr>
            <p:ph type="title"/>
          </p:nvPr>
        </p:nvSpPr>
        <p:spPr bwMode="auto">
          <a:xfrm>
            <a:off x="195263" y="228600"/>
            <a:ext cx="8015287" cy="914400"/>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bodyPr>
          <a:lstStyle/>
          <a:p>
            <a:pPr lvl="0"/>
            <a:r>
              <a:rPr lang="en-US" smtClean="0"/>
              <a:t>Click to edit Master title style</a:t>
            </a:r>
          </a:p>
        </p:txBody>
      </p:sp>
      <p:sp>
        <p:nvSpPr>
          <p:cNvPr id="145415" name="Rectangle 7"/>
          <p:cNvSpPr>
            <a:spLocks noGrp="1" noChangeArrowheads="1"/>
          </p:cNvSpPr>
          <p:nvPr>
            <p:ph type="body" idx="1"/>
          </p:nvPr>
        </p:nvSpPr>
        <p:spPr bwMode="auto">
          <a:xfrm>
            <a:off x="609600" y="1600200"/>
            <a:ext cx="7924800" cy="44196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p>
        </p:txBody>
      </p:sp>
      <p:sp>
        <p:nvSpPr>
          <p:cNvPr id="145416" name="Rectangle 8"/>
          <p:cNvSpPr>
            <a:spLocks noGrp="1" noChangeArrowheads="1"/>
          </p:cNvSpPr>
          <p:nvPr>
            <p:ph type="dt" sz="half" idx="2"/>
          </p:nvPr>
        </p:nvSpPr>
        <p:spPr bwMode="auto">
          <a:xfrm>
            <a:off x="457200" y="6248400"/>
            <a:ext cx="2133600" cy="457200"/>
          </a:xfrm>
          <a:prstGeom prst="rect">
            <a:avLst/>
          </a:prstGeom>
          <a:noFill/>
          <a:ln w="9525">
            <a:noFill/>
            <a:miter lim="800000"/>
            <a:headEnd/>
            <a:tailEnd/>
          </a:ln>
          <a:effectLst/>
        </p:spPr>
        <p:txBody>
          <a:bodyPr vert="horz" wrap="square" lIns="91440" tIns="45720" rIns="91440" bIns="45720" numCol="1" anchor="b" anchorCtr="0" compatLnSpc="1">
            <a:prstTxWarp prst="textNoShape">
              <a:avLst/>
            </a:prstTxWarp>
          </a:bodyPr>
          <a:lstStyle>
            <a:lvl1pPr algn="l" rtl="0">
              <a:defRPr sz="1200"/>
            </a:lvl1pPr>
          </a:lstStyle>
          <a:p>
            <a:endParaRPr lang="en-US"/>
          </a:p>
        </p:txBody>
      </p:sp>
      <p:sp>
        <p:nvSpPr>
          <p:cNvPr id="145417" name="Rectangle 9"/>
          <p:cNvSpPr>
            <a:spLocks noGrp="1" noChangeArrowheads="1"/>
          </p:cNvSpPr>
          <p:nvPr>
            <p:ph type="ftr" sz="quarter" idx="3"/>
          </p:nvPr>
        </p:nvSpPr>
        <p:spPr bwMode="auto">
          <a:xfrm>
            <a:off x="3124200" y="6248400"/>
            <a:ext cx="2895600" cy="457200"/>
          </a:xfrm>
          <a:prstGeom prst="rect">
            <a:avLst/>
          </a:prstGeom>
          <a:noFill/>
          <a:ln w="9525">
            <a:noFill/>
            <a:miter lim="800000"/>
            <a:headEnd/>
            <a:tailEnd/>
          </a:ln>
          <a:effectLst/>
        </p:spPr>
        <p:txBody>
          <a:bodyPr vert="horz" wrap="square" lIns="91440" tIns="45720" rIns="91440" bIns="45720" numCol="1" anchor="b" anchorCtr="0" compatLnSpc="1">
            <a:prstTxWarp prst="textNoShape">
              <a:avLst/>
            </a:prstTxWarp>
          </a:bodyPr>
          <a:lstStyle>
            <a:lvl1pPr algn="ctr" rtl="0">
              <a:defRPr sz="1200"/>
            </a:lvl1pPr>
          </a:lstStyle>
          <a:p>
            <a:endParaRPr lang="en-US"/>
          </a:p>
        </p:txBody>
      </p:sp>
      <p:sp>
        <p:nvSpPr>
          <p:cNvPr id="145418" name="Rectangle 10"/>
          <p:cNvSpPr>
            <a:spLocks noGrp="1" noChangeArrowheads="1"/>
          </p:cNvSpPr>
          <p:nvPr>
            <p:ph type="sldNum" sz="quarter" idx="4"/>
          </p:nvPr>
        </p:nvSpPr>
        <p:spPr bwMode="auto">
          <a:xfrm>
            <a:off x="6553200" y="6248400"/>
            <a:ext cx="2133600" cy="457200"/>
          </a:xfrm>
          <a:prstGeom prst="rect">
            <a:avLst/>
          </a:prstGeom>
          <a:noFill/>
          <a:ln w="9525">
            <a:noFill/>
            <a:miter lim="800000"/>
            <a:headEnd/>
            <a:tailEnd/>
          </a:ln>
          <a:effectLst/>
        </p:spPr>
        <p:txBody>
          <a:bodyPr vert="horz" wrap="square" lIns="91440" tIns="45720" rIns="91440" bIns="45720" numCol="1" anchor="b" anchorCtr="0" compatLnSpc="1">
            <a:prstTxWarp prst="textNoShape">
              <a:avLst/>
            </a:prstTxWarp>
          </a:bodyPr>
          <a:lstStyle>
            <a:lvl1pPr rtl="0">
              <a:defRPr sz="1200">
                <a:latin typeface="Arial Black" pitchFamily="34" charset="0"/>
              </a:defRPr>
            </a:lvl1pPr>
          </a:lstStyle>
          <a:p>
            <a:fld id="{FFE13E46-547F-4B75-8666-867A11119F9E}" type="slidenum">
              <a:rPr lang="ar-SA"/>
              <a:pPr/>
              <a:t>‹#›</a:t>
            </a:fld>
            <a:endParaRPr lang="en-US"/>
          </a:p>
        </p:txBody>
      </p:sp>
    </p:spTree>
  </p:cSld>
  <p:clrMap bg1="lt1" tx1="dk1" bg2="lt2" tx2="dk2" accent1="accent1" accent2="accent2" accent3="accent3" accent4="accent4" accent5="accent5" accent6="accent6" hlink="hlink" folHlink="folHlink"/>
  <p:sldLayoutIdLst>
    <p:sldLayoutId id="2147483719" r:id="rId1"/>
    <p:sldLayoutId id="2147483720" r:id="rId2"/>
    <p:sldLayoutId id="2147483721" r:id="rId3"/>
    <p:sldLayoutId id="2147483722" r:id="rId4"/>
    <p:sldLayoutId id="2147483723" r:id="rId5"/>
    <p:sldLayoutId id="2147483724" r:id="rId6"/>
    <p:sldLayoutId id="2147483725" r:id="rId7"/>
    <p:sldLayoutId id="2147483726" r:id="rId8"/>
    <p:sldLayoutId id="2147483727" r:id="rId9"/>
    <p:sldLayoutId id="2147483728" r:id="rId10"/>
    <p:sldLayoutId id="2147483729" r:id="rId11"/>
    <p:sldLayoutId id="2147483730" r:id="rId12"/>
    <p:sldLayoutId id="2147483731" r:id="rId13"/>
    <p:sldLayoutId id="2147483732" r:id="rId14"/>
  </p:sldLayoutIdLst>
  <p:transition spd="slow">
    <p:comb/>
  </p:transition>
  <p:timing>
    <p:tnLst>
      <p:par>
        <p:cTn id="1" dur="indefinite" restart="never" nodeType="tmRoot"/>
      </p:par>
    </p:tnLst>
  </p:timing>
  <p:txStyles>
    <p:titleStyle>
      <a:lvl1pPr algn="l" rtl="1" fontAlgn="base">
        <a:spcBef>
          <a:spcPct val="0"/>
        </a:spcBef>
        <a:spcAft>
          <a:spcPct val="0"/>
        </a:spcAft>
        <a:defRPr sz="4200">
          <a:solidFill>
            <a:schemeClr val="tx2"/>
          </a:solidFill>
          <a:latin typeface="+mj-lt"/>
          <a:ea typeface="+mj-ea"/>
          <a:cs typeface="+mj-cs"/>
        </a:defRPr>
      </a:lvl1pPr>
      <a:lvl2pPr algn="l" rtl="1" fontAlgn="base">
        <a:spcBef>
          <a:spcPct val="0"/>
        </a:spcBef>
        <a:spcAft>
          <a:spcPct val="0"/>
        </a:spcAft>
        <a:defRPr sz="4200">
          <a:solidFill>
            <a:schemeClr val="tx2"/>
          </a:solidFill>
          <a:latin typeface="Arial" pitchFamily="34" charset="0"/>
          <a:cs typeface="Arial" pitchFamily="34" charset="0"/>
        </a:defRPr>
      </a:lvl2pPr>
      <a:lvl3pPr algn="l" rtl="1" fontAlgn="base">
        <a:spcBef>
          <a:spcPct val="0"/>
        </a:spcBef>
        <a:spcAft>
          <a:spcPct val="0"/>
        </a:spcAft>
        <a:defRPr sz="4200">
          <a:solidFill>
            <a:schemeClr val="tx2"/>
          </a:solidFill>
          <a:latin typeface="Arial" pitchFamily="34" charset="0"/>
          <a:cs typeface="Arial" pitchFamily="34" charset="0"/>
        </a:defRPr>
      </a:lvl3pPr>
      <a:lvl4pPr algn="l" rtl="1" fontAlgn="base">
        <a:spcBef>
          <a:spcPct val="0"/>
        </a:spcBef>
        <a:spcAft>
          <a:spcPct val="0"/>
        </a:spcAft>
        <a:defRPr sz="4200">
          <a:solidFill>
            <a:schemeClr val="tx2"/>
          </a:solidFill>
          <a:latin typeface="Arial" pitchFamily="34" charset="0"/>
          <a:cs typeface="Arial" pitchFamily="34" charset="0"/>
        </a:defRPr>
      </a:lvl4pPr>
      <a:lvl5pPr algn="l" rtl="1" fontAlgn="base">
        <a:spcBef>
          <a:spcPct val="0"/>
        </a:spcBef>
        <a:spcAft>
          <a:spcPct val="0"/>
        </a:spcAft>
        <a:defRPr sz="4200">
          <a:solidFill>
            <a:schemeClr val="tx2"/>
          </a:solidFill>
          <a:latin typeface="Arial" pitchFamily="34" charset="0"/>
          <a:cs typeface="Arial" pitchFamily="34" charset="0"/>
        </a:defRPr>
      </a:lvl5pPr>
      <a:lvl6pPr marL="457200" algn="l" rtl="1" fontAlgn="base">
        <a:spcBef>
          <a:spcPct val="0"/>
        </a:spcBef>
        <a:spcAft>
          <a:spcPct val="0"/>
        </a:spcAft>
        <a:defRPr sz="4200">
          <a:solidFill>
            <a:schemeClr val="tx2"/>
          </a:solidFill>
          <a:latin typeface="Arial" pitchFamily="34" charset="0"/>
          <a:cs typeface="Arial" pitchFamily="34" charset="0"/>
        </a:defRPr>
      </a:lvl6pPr>
      <a:lvl7pPr marL="914400" algn="l" rtl="1" fontAlgn="base">
        <a:spcBef>
          <a:spcPct val="0"/>
        </a:spcBef>
        <a:spcAft>
          <a:spcPct val="0"/>
        </a:spcAft>
        <a:defRPr sz="4200">
          <a:solidFill>
            <a:schemeClr val="tx2"/>
          </a:solidFill>
          <a:latin typeface="Arial" pitchFamily="34" charset="0"/>
          <a:cs typeface="Arial" pitchFamily="34" charset="0"/>
        </a:defRPr>
      </a:lvl7pPr>
      <a:lvl8pPr marL="1371600" algn="l" rtl="1" fontAlgn="base">
        <a:spcBef>
          <a:spcPct val="0"/>
        </a:spcBef>
        <a:spcAft>
          <a:spcPct val="0"/>
        </a:spcAft>
        <a:defRPr sz="4200">
          <a:solidFill>
            <a:schemeClr val="tx2"/>
          </a:solidFill>
          <a:latin typeface="Arial" pitchFamily="34" charset="0"/>
          <a:cs typeface="Arial" pitchFamily="34" charset="0"/>
        </a:defRPr>
      </a:lvl8pPr>
      <a:lvl9pPr marL="1828800" algn="l" rtl="1" fontAlgn="base">
        <a:spcBef>
          <a:spcPct val="0"/>
        </a:spcBef>
        <a:spcAft>
          <a:spcPct val="0"/>
        </a:spcAft>
        <a:defRPr sz="4200">
          <a:solidFill>
            <a:schemeClr val="tx2"/>
          </a:solidFill>
          <a:latin typeface="Arial" pitchFamily="34" charset="0"/>
          <a:cs typeface="Arial" pitchFamily="34" charset="0"/>
        </a:defRPr>
      </a:lvl9pPr>
    </p:titleStyle>
    <p:bodyStyle>
      <a:lvl1pPr marL="342900" indent="-342900" algn="r" rtl="1" fontAlgn="base">
        <a:spcBef>
          <a:spcPct val="20000"/>
        </a:spcBef>
        <a:spcAft>
          <a:spcPct val="0"/>
        </a:spcAft>
        <a:buClr>
          <a:schemeClr val="hlink"/>
        </a:buClr>
        <a:buSzPct val="80000"/>
        <a:buFont typeface="Wingdings" pitchFamily="2" charset="2"/>
        <a:buChar char="l"/>
        <a:defRPr sz="3200">
          <a:solidFill>
            <a:schemeClr val="tx1"/>
          </a:solidFill>
          <a:latin typeface="+mn-lt"/>
          <a:ea typeface="+mn-ea"/>
          <a:cs typeface="+mn-cs"/>
        </a:defRPr>
      </a:lvl1pPr>
      <a:lvl2pPr marL="742950" indent="-285750" algn="r" rtl="1" fontAlgn="base">
        <a:spcBef>
          <a:spcPct val="20000"/>
        </a:spcBef>
        <a:spcAft>
          <a:spcPct val="0"/>
        </a:spcAft>
        <a:buClr>
          <a:schemeClr val="accent1"/>
        </a:buClr>
        <a:buSzPct val="70000"/>
        <a:buFont typeface="Wingdings" pitchFamily="2" charset="2"/>
        <a:buChar char="l"/>
        <a:defRPr sz="2800">
          <a:solidFill>
            <a:schemeClr val="tx1"/>
          </a:solidFill>
          <a:latin typeface="+mn-lt"/>
          <a:cs typeface="+mn-cs"/>
        </a:defRPr>
      </a:lvl2pPr>
      <a:lvl3pPr marL="1143000" indent="-228600" algn="r" rtl="1" fontAlgn="base">
        <a:spcBef>
          <a:spcPct val="20000"/>
        </a:spcBef>
        <a:spcAft>
          <a:spcPct val="0"/>
        </a:spcAft>
        <a:buClr>
          <a:schemeClr val="bg2"/>
        </a:buClr>
        <a:buSzPct val="65000"/>
        <a:buFont typeface="Wingdings" pitchFamily="2" charset="2"/>
        <a:buChar char="l"/>
        <a:defRPr sz="2400">
          <a:solidFill>
            <a:schemeClr val="tx1"/>
          </a:solidFill>
          <a:latin typeface="+mn-lt"/>
          <a:cs typeface="+mn-cs"/>
        </a:defRPr>
      </a:lvl3pPr>
      <a:lvl4pPr marL="1600200" indent="-228600" algn="r" rtl="1" fontAlgn="base">
        <a:spcBef>
          <a:spcPct val="20000"/>
        </a:spcBef>
        <a:spcAft>
          <a:spcPct val="0"/>
        </a:spcAft>
        <a:buClr>
          <a:schemeClr val="hlink"/>
        </a:buClr>
        <a:buSzPct val="60000"/>
        <a:buFont typeface="Wingdings" pitchFamily="2" charset="2"/>
        <a:buChar char="l"/>
        <a:defRPr sz="2000">
          <a:solidFill>
            <a:schemeClr val="tx1"/>
          </a:solidFill>
          <a:latin typeface="+mn-lt"/>
          <a:cs typeface="+mn-cs"/>
        </a:defRPr>
      </a:lvl4pPr>
      <a:lvl5pPr marL="2057400" indent="-228600" algn="r" rtl="1" fontAlgn="base">
        <a:spcBef>
          <a:spcPct val="20000"/>
        </a:spcBef>
        <a:spcAft>
          <a:spcPct val="0"/>
        </a:spcAft>
        <a:buClr>
          <a:schemeClr val="bg2"/>
        </a:buClr>
        <a:buSzPct val="40000"/>
        <a:buFont typeface="Wingdings" pitchFamily="2" charset="2"/>
        <a:buChar char="l"/>
        <a:defRPr sz="2000">
          <a:solidFill>
            <a:schemeClr val="tx1"/>
          </a:solidFill>
          <a:latin typeface="+mn-lt"/>
          <a:cs typeface="+mn-cs"/>
        </a:defRPr>
      </a:lvl5pPr>
      <a:lvl6pPr marL="2514600" indent="-228600" algn="r" rtl="1" fontAlgn="base">
        <a:spcBef>
          <a:spcPct val="20000"/>
        </a:spcBef>
        <a:spcAft>
          <a:spcPct val="0"/>
        </a:spcAft>
        <a:buClr>
          <a:schemeClr val="bg2"/>
        </a:buClr>
        <a:buSzPct val="40000"/>
        <a:buFont typeface="Wingdings" pitchFamily="2" charset="2"/>
        <a:buChar char="l"/>
        <a:defRPr sz="2000">
          <a:solidFill>
            <a:schemeClr val="tx1"/>
          </a:solidFill>
          <a:latin typeface="+mn-lt"/>
          <a:cs typeface="+mn-cs"/>
        </a:defRPr>
      </a:lvl6pPr>
      <a:lvl7pPr marL="2971800" indent="-228600" algn="r" rtl="1" fontAlgn="base">
        <a:spcBef>
          <a:spcPct val="20000"/>
        </a:spcBef>
        <a:spcAft>
          <a:spcPct val="0"/>
        </a:spcAft>
        <a:buClr>
          <a:schemeClr val="bg2"/>
        </a:buClr>
        <a:buSzPct val="40000"/>
        <a:buFont typeface="Wingdings" pitchFamily="2" charset="2"/>
        <a:buChar char="l"/>
        <a:defRPr sz="2000">
          <a:solidFill>
            <a:schemeClr val="tx1"/>
          </a:solidFill>
          <a:latin typeface="+mn-lt"/>
          <a:cs typeface="+mn-cs"/>
        </a:defRPr>
      </a:lvl7pPr>
      <a:lvl8pPr marL="3429000" indent="-228600" algn="r" rtl="1" fontAlgn="base">
        <a:spcBef>
          <a:spcPct val="20000"/>
        </a:spcBef>
        <a:spcAft>
          <a:spcPct val="0"/>
        </a:spcAft>
        <a:buClr>
          <a:schemeClr val="bg2"/>
        </a:buClr>
        <a:buSzPct val="40000"/>
        <a:buFont typeface="Wingdings" pitchFamily="2" charset="2"/>
        <a:buChar char="l"/>
        <a:defRPr sz="2000">
          <a:solidFill>
            <a:schemeClr val="tx1"/>
          </a:solidFill>
          <a:latin typeface="+mn-lt"/>
          <a:cs typeface="+mn-cs"/>
        </a:defRPr>
      </a:lvl8pPr>
      <a:lvl9pPr marL="3886200" indent="-228600" algn="r" rtl="1" fontAlgn="base">
        <a:spcBef>
          <a:spcPct val="20000"/>
        </a:spcBef>
        <a:spcAft>
          <a:spcPct val="0"/>
        </a:spcAft>
        <a:buClr>
          <a:schemeClr val="bg2"/>
        </a:buClr>
        <a:buSzPct val="40000"/>
        <a:buFont typeface="Wingdings" pitchFamily="2" charset="2"/>
        <a:buChar char="l"/>
        <a:defRPr sz="2000">
          <a:solidFill>
            <a:schemeClr val="tx1"/>
          </a:solidFill>
          <a:latin typeface="+mn-lt"/>
          <a:cs typeface="+mn-cs"/>
        </a:defRPr>
      </a:lvl9pPr>
    </p:bodyStyle>
    <p:otherStyle>
      <a:defPPr>
        <a:defRPr lang="fa-IR"/>
      </a:defPPr>
      <a:lvl1pPr marL="0" algn="r" defTabSz="914400" rtl="1" eaLnBrk="1" latinLnBrk="0" hangingPunct="1">
        <a:defRPr sz="1800" kern="1200">
          <a:solidFill>
            <a:schemeClr val="tx1"/>
          </a:solidFill>
          <a:latin typeface="+mn-lt"/>
          <a:ea typeface="+mn-ea"/>
          <a:cs typeface="+mn-cs"/>
        </a:defRPr>
      </a:lvl1pPr>
      <a:lvl2pPr marL="457200" algn="r" defTabSz="914400" rtl="1" eaLnBrk="1" latinLnBrk="0" hangingPunct="1">
        <a:defRPr sz="1800" kern="1200">
          <a:solidFill>
            <a:schemeClr val="tx1"/>
          </a:solidFill>
          <a:latin typeface="+mn-lt"/>
          <a:ea typeface="+mn-ea"/>
          <a:cs typeface="+mn-cs"/>
        </a:defRPr>
      </a:lvl2pPr>
      <a:lvl3pPr marL="914400" algn="r" defTabSz="914400" rtl="1" eaLnBrk="1" latinLnBrk="0" hangingPunct="1">
        <a:defRPr sz="1800" kern="1200">
          <a:solidFill>
            <a:schemeClr val="tx1"/>
          </a:solidFill>
          <a:latin typeface="+mn-lt"/>
          <a:ea typeface="+mn-ea"/>
          <a:cs typeface="+mn-cs"/>
        </a:defRPr>
      </a:lvl3pPr>
      <a:lvl4pPr marL="1371600" algn="r" defTabSz="914400" rtl="1" eaLnBrk="1" latinLnBrk="0" hangingPunct="1">
        <a:defRPr sz="1800" kern="1200">
          <a:solidFill>
            <a:schemeClr val="tx1"/>
          </a:solidFill>
          <a:latin typeface="+mn-lt"/>
          <a:ea typeface="+mn-ea"/>
          <a:cs typeface="+mn-cs"/>
        </a:defRPr>
      </a:lvl4pPr>
      <a:lvl5pPr marL="1828800" algn="r" defTabSz="914400" rtl="1" eaLnBrk="1" latinLnBrk="0" hangingPunct="1">
        <a:defRPr sz="1800" kern="1200">
          <a:solidFill>
            <a:schemeClr val="tx1"/>
          </a:solidFill>
          <a:latin typeface="+mn-lt"/>
          <a:ea typeface="+mn-ea"/>
          <a:cs typeface="+mn-cs"/>
        </a:defRPr>
      </a:lvl5pPr>
      <a:lvl6pPr marL="2286000" algn="r" defTabSz="914400" rtl="1" eaLnBrk="1" latinLnBrk="0" hangingPunct="1">
        <a:defRPr sz="1800" kern="1200">
          <a:solidFill>
            <a:schemeClr val="tx1"/>
          </a:solidFill>
          <a:latin typeface="+mn-lt"/>
          <a:ea typeface="+mn-ea"/>
          <a:cs typeface="+mn-cs"/>
        </a:defRPr>
      </a:lvl6pPr>
      <a:lvl7pPr marL="2743200" algn="r" defTabSz="914400" rtl="1" eaLnBrk="1" latinLnBrk="0" hangingPunct="1">
        <a:defRPr sz="1800" kern="1200">
          <a:solidFill>
            <a:schemeClr val="tx1"/>
          </a:solidFill>
          <a:latin typeface="+mn-lt"/>
          <a:ea typeface="+mn-ea"/>
          <a:cs typeface="+mn-cs"/>
        </a:defRPr>
      </a:lvl7pPr>
      <a:lvl8pPr marL="3200400" algn="r" defTabSz="914400" rtl="1" eaLnBrk="1" latinLnBrk="0" hangingPunct="1">
        <a:defRPr sz="1800" kern="1200">
          <a:solidFill>
            <a:schemeClr val="tx1"/>
          </a:solidFill>
          <a:latin typeface="+mn-lt"/>
          <a:ea typeface="+mn-ea"/>
          <a:cs typeface="+mn-cs"/>
        </a:defRPr>
      </a:lvl8pPr>
      <a:lvl9pPr marL="3657600" algn="r" defTabSz="914400" rtl="1"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13.xml"/><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14.xml"/><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notesSlide" Target="../notesSlides/notesSlide15.xml"/><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2" Type="http://schemas.openxmlformats.org/officeDocument/2006/relationships/notesSlide" Target="../notesSlides/notesSlide16.xml"/><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2" Type="http://schemas.openxmlformats.org/officeDocument/2006/relationships/notesSlide" Target="../notesSlides/notesSlide17.xml"/><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2" Type="http://schemas.openxmlformats.org/officeDocument/2006/relationships/notesSlide" Target="../notesSlides/notesSlide18.xml"/><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2" Type="http://schemas.openxmlformats.org/officeDocument/2006/relationships/notesSlide" Target="../notesSlides/notesSlide19.xml"/><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3" Type="http://schemas.openxmlformats.org/officeDocument/2006/relationships/notesSlide" Target="../notesSlides/notesSlide20.xml"/><Relationship Id="rId7" Type="http://schemas.openxmlformats.org/officeDocument/2006/relationships/image" Target="../media/image2.wmf"/><Relationship Id="rId2" Type="http://schemas.openxmlformats.org/officeDocument/2006/relationships/slideLayout" Target="../slideLayouts/slideLayout14.xml"/><Relationship Id="rId1" Type="http://schemas.openxmlformats.org/officeDocument/2006/relationships/vmlDrawing" Target="../drawings/vmlDrawing1.vml"/><Relationship Id="rId6" Type="http://schemas.openxmlformats.org/officeDocument/2006/relationships/oleObject" Target="../embeddings/oleObject2.bin"/><Relationship Id="rId5" Type="http://schemas.openxmlformats.org/officeDocument/2006/relationships/image" Target="../media/image1.wmf"/><Relationship Id="rId4" Type="http://schemas.openxmlformats.org/officeDocument/2006/relationships/oleObject" Target="../embeddings/oleObject1.bin"/></Relationships>
</file>

<file path=ppt/slides/_rels/slide21.xml.rels><?xml version="1.0" encoding="UTF-8" standalone="yes"?>
<Relationships xmlns="http://schemas.openxmlformats.org/package/2006/relationships"><Relationship Id="rId2" Type="http://schemas.openxmlformats.org/officeDocument/2006/relationships/notesSlide" Target="../notesSlides/notesSlide21.xml"/><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2" Type="http://schemas.openxmlformats.org/officeDocument/2006/relationships/notesSlide" Target="../notesSlides/notesSlide22.xml"/><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2" Type="http://schemas.openxmlformats.org/officeDocument/2006/relationships/notesSlide" Target="../notesSlides/notesSlide23.xml"/><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2" Type="http://schemas.openxmlformats.org/officeDocument/2006/relationships/notesSlide" Target="../notesSlides/notesSlide24.xml"/><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2" Type="http://schemas.openxmlformats.org/officeDocument/2006/relationships/notesSlide" Target="../notesSlides/notesSlide25.xml"/><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2" Type="http://schemas.openxmlformats.org/officeDocument/2006/relationships/notesSlide" Target="../notesSlides/notesSlide26.xml"/><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2" Type="http://schemas.openxmlformats.org/officeDocument/2006/relationships/notesSlide" Target="../notesSlides/notesSlide27.xml"/><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2" Type="http://schemas.openxmlformats.org/officeDocument/2006/relationships/notesSlide" Target="../notesSlides/notesSlide28.xml"/><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2" Type="http://schemas.openxmlformats.org/officeDocument/2006/relationships/notesSlide" Target="../notesSlides/notesSlide29.xml"/><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2" Type="http://schemas.openxmlformats.org/officeDocument/2006/relationships/notesSlide" Target="../notesSlides/notesSlide30.xml"/><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2" Type="http://schemas.openxmlformats.org/officeDocument/2006/relationships/notesSlide" Target="../notesSlides/notesSlide31.xml"/><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2" Type="http://schemas.openxmlformats.org/officeDocument/2006/relationships/notesSlide" Target="../notesSlides/notesSlide32.xml"/><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35234" name="Rectangle 2"/>
          <p:cNvSpPr>
            <a:spLocks noGrp="1" noChangeArrowheads="1"/>
          </p:cNvSpPr>
          <p:nvPr>
            <p:ph type="body" idx="1"/>
          </p:nvPr>
        </p:nvSpPr>
        <p:spPr/>
        <p:txBody>
          <a:bodyPr/>
          <a:lstStyle/>
          <a:p>
            <a:r>
              <a:rPr lang="fa-IR" b="1" dirty="0">
                <a:cs typeface="B Zar" pitchFamily="2" charset="-78"/>
              </a:rPr>
              <a:t>نام درس : حسابداری پیشرفته (1</a:t>
            </a:r>
            <a:r>
              <a:rPr lang="fa-IR" b="1" dirty="0" smtClean="0">
                <a:cs typeface="B Zar" pitchFamily="2" charset="-78"/>
              </a:rPr>
              <a:t>)</a:t>
            </a:r>
            <a:endParaRPr lang="en-US" b="1" dirty="0" smtClean="0">
              <a:cs typeface="B Zar" pitchFamily="2" charset="-78"/>
            </a:endParaRPr>
          </a:p>
          <a:p>
            <a:r>
              <a:rPr lang="fa-IR" b="1" dirty="0" smtClean="0">
                <a:cs typeface="B Zar" pitchFamily="2" charset="-78"/>
              </a:rPr>
              <a:t>آموزشکده فنی شیروان</a:t>
            </a:r>
          </a:p>
          <a:p>
            <a:r>
              <a:rPr lang="fa-IR" b="1" dirty="0" smtClean="0">
                <a:cs typeface="B Zar" pitchFamily="2" charset="-78"/>
              </a:rPr>
              <a:t>استاد رستگار</a:t>
            </a:r>
          </a:p>
          <a:p>
            <a:endParaRPr lang="fa-IR" b="1" dirty="0">
              <a:cs typeface="B Zar" pitchFamily="2" charset="-78"/>
            </a:endParaRPr>
          </a:p>
        </p:txBody>
      </p:sp>
    </p:spTree>
  </p:cSld>
  <p:clrMapOvr>
    <a:masterClrMapping/>
  </p:clrMapOvr>
  <p:transition spd="slow">
    <p:comb/>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7" presetClass="entr" presetSubtype="4" fill="hold" nodeType="afterEffect">
                                  <p:stCondLst>
                                    <p:cond delay="0"/>
                                  </p:stCondLst>
                                  <p:childTnLst>
                                    <p:set>
                                      <p:cBhvr>
                                        <p:cTn id="6" dur="1" fill="hold">
                                          <p:stCondLst>
                                            <p:cond delay="0"/>
                                          </p:stCondLst>
                                        </p:cTn>
                                        <p:tgtEl>
                                          <p:spTgt spid="735234">
                                            <p:txEl>
                                              <p:pRg st="0" end="0"/>
                                            </p:txEl>
                                          </p:spTgt>
                                        </p:tgtEl>
                                        <p:attrNameLst>
                                          <p:attrName>style.visibility</p:attrName>
                                        </p:attrNameLst>
                                      </p:cBhvr>
                                      <p:to>
                                        <p:strVal val="visible"/>
                                      </p:to>
                                    </p:set>
                                    <p:anim calcmode="lin" valueType="num">
                                      <p:cBhvr additive="base">
                                        <p:cTn id="7" dur="5000" fill="hold"/>
                                        <p:tgtEl>
                                          <p:spTgt spid="735234">
                                            <p:txEl>
                                              <p:pRg st="0" end="0"/>
                                            </p:txEl>
                                          </p:spTgt>
                                        </p:tgtEl>
                                        <p:attrNameLst>
                                          <p:attrName>ppt_x</p:attrName>
                                        </p:attrNameLst>
                                      </p:cBhvr>
                                      <p:tavLst>
                                        <p:tav tm="0">
                                          <p:val>
                                            <p:strVal val="#ppt_x"/>
                                          </p:val>
                                        </p:tav>
                                        <p:tav tm="100000">
                                          <p:val>
                                            <p:strVal val="#ppt_x"/>
                                          </p:val>
                                        </p:tav>
                                      </p:tavLst>
                                    </p:anim>
                                    <p:anim calcmode="lin" valueType="num">
                                      <p:cBhvr additive="base">
                                        <p:cTn id="8" dur="5000" fill="hold"/>
                                        <p:tgtEl>
                                          <p:spTgt spid="735234">
                                            <p:txEl>
                                              <p:pRg st="0" end="0"/>
                                            </p:txEl>
                                          </p:spTgt>
                                        </p:tgtEl>
                                        <p:attrNameLst>
                                          <p:attrName>ppt_y</p:attrName>
                                        </p:attrNameLst>
                                      </p:cBhvr>
                                      <p:tavLst>
                                        <p:tav tm="0">
                                          <p:val>
                                            <p:strVal val="1+#ppt_h/2"/>
                                          </p:val>
                                        </p:tav>
                                        <p:tav tm="100000">
                                          <p:val>
                                            <p:strVal val="#ppt_y"/>
                                          </p:val>
                                        </p:tav>
                                      </p:tavLst>
                                    </p:anim>
                                  </p:childTnLst>
                                </p:cTn>
                              </p:par>
                            </p:childTnLst>
                          </p:cTn>
                        </p:par>
                        <p:par>
                          <p:cTn id="9" fill="hold">
                            <p:stCondLst>
                              <p:cond delay="5000"/>
                            </p:stCondLst>
                            <p:childTnLst>
                              <p:par>
                                <p:cTn id="10" presetID="7" presetClass="entr" presetSubtype="4" fill="hold" nodeType="afterEffect">
                                  <p:stCondLst>
                                    <p:cond delay="0"/>
                                  </p:stCondLst>
                                  <p:childTnLst>
                                    <p:set>
                                      <p:cBhvr>
                                        <p:cTn id="11" dur="1" fill="hold">
                                          <p:stCondLst>
                                            <p:cond delay="0"/>
                                          </p:stCondLst>
                                        </p:cTn>
                                        <p:tgtEl>
                                          <p:spTgt spid="735234">
                                            <p:txEl>
                                              <p:pRg st="1" end="1"/>
                                            </p:txEl>
                                          </p:spTgt>
                                        </p:tgtEl>
                                        <p:attrNameLst>
                                          <p:attrName>style.visibility</p:attrName>
                                        </p:attrNameLst>
                                      </p:cBhvr>
                                      <p:to>
                                        <p:strVal val="visible"/>
                                      </p:to>
                                    </p:set>
                                    <p:anim calcmode="lin" valueType="num">
                                      <p:cBhvr additive="base">
                                        <p:cTn id="12" dur="5000" fill="hold"/>
                                        <p:tgtEl>
                                          <p:spTgt spid="735234">
                                            <p:txEl>
                                              <p:pRg st="1" end="1"/>
                                            </p:txEl>
                                          </p:spTgt>
                                        </p:tgtEl>
                                        <p:attrNameLst>
                                          <p:attrName>ppt_x</p:attrName>
                                        </p:attrNameLst>
                                      </p:cBhvr>
                                      <p:tavLst>
                                        <p:tav tm="0">
                                          <p:val>
                                            <p:strVal val="#ppt_x"/>
                                          </p:val>
                                        </p:tav>
                                        <p:tav tm="100000">
                                          <p:val>
                                            <p:strVal val="#ppt_x"/>
                                          </p:val>
                                        </p:tav>
                                      </p:tavLst>
                                    </p:anim>
                                    <p:anim calcmode="lin" valueType="num">
                                      <p:cBhvr additive="base">
                                        <p:cTn id="13" dur="5000" fill="hold"/>
                                        <p:tgtEl>
                                          <p:spTgt spid="735234">
                                            <p:txEl>
                                              <p:pRg st="1" end="1"/>
                                            </p:txEl>
                                          </p:spTgt>
                                        </p:tgtEl>
                                        <p:attrNameLst>
                                          <p:attrName>ppt_y</p:attrName>
                                        </p:attrNameLst>
                                      </p:cBhvr>
                                      <p:tavLst>
                                        <p:tav tm="0">
                                          <p:val>
                                            <p:strVal val="1+#ppt_h/2"/>
                                          </p:val>
                                        </p:tav>
                                        <p:tav tm="100000">
                                          <p:val>
                                            <p:strVal val="#ppt_y"/>
                                          </p:val>
                                        </p:tav>
                                      </p:tavLst>
                                    </p:anim>
                                  </p:childTnLst>
                                </p:cTn>
                              </p:par>
                            </p:childTnLst>
                          </p:cTn>
                        </p:par>
                        <p:par>
                          <p:cTn id="14" fill="hold">
                            <p:stCondLst>
                              <p:cond delay="10000"/>
                            </p:stCondLst>
                            <p:childTnLst>
                              <p:par>
                                <p:cTn id="15" presetID="7" presetClass="entr" presetSubtype="4" fill="hold" nodeType="afterEffect">
                                  <p:stCondLst>
                                    <p:cond delay="0"/>
                                  </p:stCondLst>
                                  <p:childTnLst>
                                    <p:set>
                                      <p:cBhvr>
                                        <p:cTn id="16" dur="1" fill="hold">
                                          <p:stCondLst>
                                            <p:cond delay="0"/>
                                          </p:stCondLst>
                                        </p:cTn>
                                        <p:tgtEl>
                                          <p:spTgt spid="735234">
                                            <p:txEl>
                                              <p:pRg st="2" end="2"/>
                                            </p:txEl>
                                          </p:spTgt>
                                        </p:tgtEl>
                                        <p:attrNameLst>
                                          <p:attrName>style.visibility</p:attrName>
                                        </p:attrNameLst>
                                      </p:cBhvr>
                                      <p:to>
                                        <p:strVal val="visible"/>
                                      </p:to>
                                    </p:set>
                                    <p:anim calcmode="lin" valueType="num">
                                      <p:cBhvr additive="base">
                                        <p:cTn id="17" dur="5000" fill="hold"/>
                                        <p:tgtEl>
                                          <p:spTgt spid="735234">
                                            <p:txEl>
                                              <p:pRg st="2" end="2"/>
                                            </p:txEl>
                                          </p:spTgt>
                                        </p:tgtEl>
                                        <p:attrNameLst>
                                          <p:attrName>ppt_x</p:attrName>
                                        </p:attrNameLst>
                                      </p:cBhvr>
                                      <p:tavLst>
                                        <p:tav tm="0">
                                          <p:val>
                                            <p:strVal val="#ppt_x"/>
                                          </p:val>
                                        </p:tav>
                                        <p:tav tm="100000">
                                          <p:val>
                                            <p:strVal val="#ppt_x"/>
                                          </p:val>
                                        </p:tav>
                                      </p:tavLst>
                                    </p:anim>
                                    <p:anim calcmode="lin" valueType="num">
                                      <p:cBhvr additive="base">
                                        <p:cTn id="18" dur="5000" fill="hold"/>
                                        <p:tgtEl>
                                          <p:spTgt spid="735234">
                                            <p:txEl>
                                              <p:pRg st="2" end="2"/>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37282" name="Rectangle 2"/>
          <p:cNvSpPr>
            <a:spLocks noGrp="1" noChangeArrowheads="1"/>
          </p:cNvSpPr>
          <p:nvPr>
            <p:ph type="title"/>
          </p:nvPr>
        </p:nvSpPr>
        <p:spPr/>
        <p:txBody>
          <a:bodyPr/>
          <a:lstStyle/>
          <a:p>
            <a:endParaRPr lang="en-US" b="1" dirty="0">
              <a:cs typeface="B Titr" pitchFamily="2" charset="-78"/>
            </a:endParaRPr>
          </a:p>
        </p:txBody>
      </p:sp>
      <p:sp>
        <p:nvSpPr>
          <p:cNvPr id="737283" name="Rectangle 3"/>
          <p:cNvSpPr>
            <a:spLocks noGrp="1" noChangeArrowheads="1"/>
          </p:cNvSpPr>
          <p:nvPr>
            <p:ph type="body" idx="1"/>
          </p:nvPr>
        </p:nvSpPr>
        <p:spPr/>
        <p:txBody>
          <a:bodyPr/>
          <a:lstStyle/>
          <a:p>
            <a:endParaRPr lang="en-US" b="1" dirty="0"/>
          </a:p>
          <a:p>
            <a:r>
              <a:rPr lang="fa-IR" b="1" dirty="0">
                <a:cs typeface="B Titr" pitchFamily="2" charset="-78"/>
              </a:rPr>
              <a:t>حسابداری حق العمل کاری</a:t>
            </a:r>
            <a:r>
              <a:rPr lang="en-US" dirty="0"/>
              <a:t> </a:t>
            </a:r>
          </a:p>
        </p:txBody>
      </p:sp>
    </p:spTree>
  </p:cSld>
  <p:clrMapOvr>
    <a:masterClrMapping/>
  </p:clrMapOvr>
  <p:transition spd="slow">
    <p:comb/>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9" presetClass="path" presetSubtype="0" accel="50000" decel="50000" fill="hold" grpId="0" nodeType="afterEffect" nodePh="1">
                                  <p:stCondLst>
                                    <p:cond delay="0"/>
                                  </p:stCondLst>
                                  <p:endCondLst>
                                    <p:cond evt="begin" delay="0">
                                      <p:tn val="5"/>
                                    </p:cond>
                                  </p:endCondLst>
                                  <p:childTnLst>
                                    <p:animMotion origin="layout" path="M 0 0  C 0.007 -0.01332  0.014 -0.02797  0.021 -0.04662  C 0.04 -0.09991  0.045 -0.15186  0.031 -0.15985  C 0.017 -0.16918  -0.01 -0.13188  -0.029 -0.07859  C -0.039 -0.05062  -0.045 -0.02398  -0.047 -0.004  C -0.05 0.01199  -0.051 0.02797  -0.051 0.04662  C -0.051 0.10657  -0.038 0.15586  -0.023 0.15586  C -0.008 0.15586  0.005 0.10657  0.005 0.04662  C 0.005 0.01865  0.002 -0.00799  -0.003 -0.02664  C -0.005 -0.04263  -0.01 -0.05994  -0.016 -0.07726  C -0.036 -0.13188  -0.063 -0.16918  -0.077 -0.15985  C -0.091 -0.15053  -0.086 -0.09991  -0.066 -0.04529  C -0.058 -0.01998  -0.047 0.00133  -0.036 0.01599  C -0.028 0.02931  -0.019 0.0413  -0.007 0.05328  C 0.029 0.09191  0.065 0.10923  0.075 0.09325  C 0.084 0.07726  0.064 0.0333  0.028 -0.004  C 0.013 -0.01998  -0.003 -0.03197  -0.016 -0.03996  C -0.028 -0.04796  -0.043 -0.05462  -0.059 -0.05861  C -0.103 -0.07193  -0.141 -0.06794  -0.144 -0.04662  C -0.148 -0.02664  -0.115 0  -0.071 0.01332  C -0.051 0.01865  -0.032 0.02131  -0.017 0.01998  C -0.004 0.01998  0.01 0.01732  0.025 0.01332  C 0.069 0  0.102 -0.02797  0.098 -0.04796  C 0.095 -0.06794  0.057 -0.07327  0.013 -0.05994  C -0.008 -0.05328  -0.027 -0.04396  -0.04 -0.0333  C -0.051 -0.02531  -0.062 -0.01599  -0.074 -0.004  C -0.109 0.03463  -0.13 0.07726  -0.12 0.09325  C -0.111 0.10923  -0.074 0.09191  -0.039 0.05462  C -0.022 0.03597  -0.008 0.01732  0 0  Z" pathEditMode="relative" ptsTypes="">
                                      <p:cBhvr>
                                        <p:cTn id="6" dur="2000" fill="hold"/>
                                        <p:tgtEl>
                                          <p:spTgt spid="737282"/>
                                        </p:tgtEl>
                                        <p:attrNameLst>
                                          <p:attrName>ppt_x</p:attrName>
                                          <p:attrName>ppt_y</p:attrName>
                                        </p:attrNameLst>
                                      </p:cBhvr>
                                    </p:animMotion>
                                  </p:childTnLst>
                                </p:cTn>
                              </p:par>
                            </p:childTnLst>
                          </p:cTn>
                        </p:par>
                        <p:par>
                          <p:cTn id="7" fill="hold">
                            <p:stCondLst>
                              <p:cond delay="2000"/>
                            </p:stCondLst>
                            <p:childTnLst>
                              <p:par>
                                <p:cTn id="8" presetID="8" presetClass="emph" presetSubtype="0" fill="hold" nodeType="afterEffect">
                                  <p:stCondLst>
                                    <p:cond delay="0"/>
                                  </p:stCondLst>
                                  <p:childTnLst>
                                    <p:animRot by="21600000">
                                      <p:cBhvr>
                                        <p:cTn id="9" dur="2000" fill="hold"/>
                                        <p:tgtEl>
                                          <p:spTgt spid="737283">
                                            <p:txEl>
                                              <p:pRg st="1" end="1"/>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37282" grpId="0"/>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39330" name="Rectangle 2"/>
          <p:cNvSpPr>
            <a:spLocks noGrp="1" noChangeArrowheads="1"/>
          </p:cNvSpPr>
          <p:nvPr>
            <p:ph type="title"/>
          </p:nvPr>
        </p:nvSpPr>
        <p:spPr/>
        <p:txBody>
          <a:bodyPr/>
          <a:lstStyle/>
          <a:p>
            <a:pPr algn="r"/>
            <a:r>
              <a:rPr lang="fa-IR" sz="2900" b="1" u="sng">
                <a:cs typeface="B Titr" pitchFamily="2" charset="-78"/>
              </a:rPr>
              <a:t>مقدمه</a:t>
            </a:r>
            <a:endParaRPr lang="en-US" sz="2900" b="1" u="sng">
              <a:cs typeface="B Titr" pitchFamily="2" charset="-78"/>
            </a:endParaRPr>
          </a:p>
        </p:txBody>
      </p:sp>
      <p:sp>
        <p:nvSpPr>
          <p:cNvPr id="739331" name="Rectangle 3"/>
          <p:cNvSpPr>
            <a:spLocks noGrp="1" noChangeArrowheads="1"/>
          </p:cNvSpPr>
          <p:nvPr>
            <p:ph type="body" idx="1"/>
          </p:nvPr>
        </p:nvSpPr>
        <p:spPr/>
        <p:txBody>
          <a:bodyPr/>
          <a:lstStyle/>
          <a:p>
            <a:pPr>
              <a:lnSpc>
                <a:spcPct val="80000"/>
              </a:lnSpc>
            </a:pPr>
            <a:endParaRPr lang="fa-IR" sz="2400" b="1"/>
          </a:p>
          <a:p>
            <a:pPr>
              <a:lnSpc>
                <a:spcPct val="80000"/>
              </a:lnSpc>
            </a:pPr>
            <a:r>
              <a:rPr lang="fa-IR" sz="2400" b="1">
                <a:cs typeface="B Zar" pitchFamily="2" charset="-78"/>
              </a:rPr>
              <a:t>در عصر حاضر و جدید شرکتها و تولید کنندگان سعی و تلاش دارند که با تولید انبوه ، فروش محصولات خود را با تمام امکانات و طرق مختلف به حداکثر ممکنه برسانند . بدین ترتیب فروش محصولات یا به صورت مستقیم و یا به صورت غیر مستقیم صورت می پذیرد. تولیدکنندگان در مورد فروشهای محصولات به طور مستقیم ، فروشندگانی منصوب می کنند تا کالاها را به فروش برسانند ، که به آنان نمایندگان فروش یا بازاریاب می گویند. روش دیگر فروش محصولات این است که شرکتها یک شخص حقیقی یا حقوقی را بر اساس پرداخت حق العمل انتخاب می نمایند و کالاها را بین آنها توزیع تا به فروش برسانند. </a:t>
            </a:r>
          </a:p>
          <a:p>
            <a:pPr>
              <a:lnSpc>
                <a:spcPct val="80000"/>
              </a:lnSpc>
            </a:pPr>
            <a:r>
              <a:rPr lang="fa-IR" sz="2400" b="1">
                <a:cs typeface="B Zar" pitchFamily="2" charset="-78"/>
              </a:rPr>
              <a:t>این سیستم غیرمستقیم فروش را سیستم حق العمل کاری نامیده اند و حسابداری آنرا « حسابداری حق العمل کاری » می نامند .</a:t>
            </a:r>
            <a:endParaRPr lang="en-US" sz="2400" b="1">
              <a:cs typeface="B Zar" pitchFamily="2" charset="-78"/>
            </a:endParaRPr>
          </a:p>
        </p:txBody>
      </p:sp>
    </p:spTree>
  </p:cSld>
  <p:clrMapOvr>
    <a:masterClrMapping/>
  </p:clrMapOvr>
  <p:transition spd="slow">
    <p:comb/>
  </p:transition>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41378" name="Rectangle 2"/>
          <p:cNvSpPr>
            <a:spLocks noGrp="1" noChangeArrowheads="1"/>
          </p:cNvSpPr>
          <p:nvPr>
            <p:ph type="title"/>
          </p:nvPr>
        </p:nvSpPr>
        <p:spPr/>
        <p:txBody>
          <a:bodyPr/>
          <a:lstStyle/>
          <a:p>
            <a:pPr algn="r"/>
            <a:r>
              <a:rPr lang="fa-IR" sz="2900" b="1" u="sng">
                <a:cs typeface="B Titr" pitchFamily="2" charset="-78"/>
              </a:rPr>
              <a:t>ضرورت و الزام حق العمل کاری</a:t>
            </a:r>
            <a:endParaRPr lang="en-US" sz="2900" b="1" u="sng">
              <a:cs typeface="B Titr" pitchFamily="2" charset="-78"/>
            </a:endParaRPr>
          </a:p>
        </p:txBody>
      </p:sp>
      <p:sp>
        <p:nvSpPr>
          <p:cNvPr id="741379" name="Rectangle 3"/>
          <p:cNvSpPr>
            <a:spLocks noGrp="1" noChangeArrowheads="1"/>
          </p:cNvSpPr>
          <p:nvPr>
            <p:ph type="body" idx="1"/>
          </p:nvPr>
        </p:nvSpPr>
        <p:spPr/>
        <p:txBody>
          <a:bodyPr/>
          <a:lstStyle/>
          <a:p>
            <a:pPr>
              <a:lnSpc>
                <a:spcPct val="80000"/>
              </a:lnSpc>
            </a:pPr>
            <a:endParaRPr lang="fa-IR" sz="2000" b="1">
              <a:cs typeface="B Zar" pitchFamily="2" charset="-78"/>
            </a:endParaRPr>
          </a:p>
          <a:p>
            <a:pPr>
              <a:lnSpc>
                <a:spcPct val="80000"/>
              </a:lnSpc>
            </a:pPr>
            <a:r>
              <a:rPr lang="fa-IR" sz="2000" b="1">
                <a:cs typeface="B Zar" pitchFamily="2" charset="-78"/>
              </a:rPr>
              <a:t>تولیدگنندگان کالا چون شرایط بازار را نمی دانند و شناختی از اوضاع و احوال منطقه ندارند ، نمایندگانی را بر اساس پرداخت حق العمل در اقصا نقاط مختلف برای فروش محصولات منصوب می نمایند. چون این اشخاص بومی و محلی می باشند. بنابراین محصولات بیشتری را می توانند به فروش برسانند.  </a:t>
            </a:r>
          </a:p>
          <a:p>
            <a:pPr>
              <a:lnSpc>
                <a:spcPct val="80000"/>
              </a:lnSpc>
            </a:pPr>
            <a:r>
              <a:rPr lang="fa-IR" sz="2000" b="1">
                <a:cs typeface="B Zar" pitchFamily="2" charset="-78"/>
              </a:rPr>
              <a:t> نمایندگان فروش می توانند محصولات جدید را در بازار با شرایط بهتر به فروش برسانند و تمایل بیشتر دارند تا با انگیزه بیشتر این کار را انجام دهند.</a:t>
            </a:r>
          </a:p>
          <a:p>
            <a:pPr>
              <a:lnSpc>
                <a:spcPct val="80000"/>
              </a:lnSpc>
            </a:pPr>
            <a:r>
              <a:rPr lang="fa-IR" sz="2000" b="1">
                <a:cs typeface="B Zar" pitchFamily="2" charset="-78"/>
              </a:rPr>
              <a:t>تولید کنندگان با هزینه هنگفتی می توانند محصولات خود را مستقیماً در بازار به فروش برسانند ، پس اقتصادی تر آن است که کالا را برای حق العمل کار ارسال نمایند.</a:t>
            </a:r>
            <a:endParaRPr lang="en-US" sz="2000" b="1">
              <a:cs typeface="B Zar" pitchFamily="2" charset="-78"/>
            </a:endParaRPr>
          </a:p>
          <a:p>
            <a:pPr>
              <a:lnSpc>
                <a:spcPct val="80000"/>
              </a:lnSpc>
            </a:pPr>
            <a:r>
              <a:rPr lang="fa-IR" sz="2000" b="1">
                <a:cs typeface="B Zar" pitchFamily="2" charset="-78"/>
              </a:rPr>
              <a:t>تولید کنندگان می توانند برای نمایندگان خود در کشورهای خارجی کالا ارسال نمایند تا آنرا به فروش برساند. این روش برایشان مقرون به صرفه است</a:t>
            </a:r>
            <a:r>
              <a:rPr lang="en-US" sz="2000" b="1">
                <a:cs typeface="B Zar" pitchFamily="2" charset="-78"/>
              </a:rPr>
              <a:t>.</a:t>
            </a:r>
            <a:r>
              <a:rPr lang="en-US" sz="2000">
                <a:cs typeface="B Zar" pitchFamily="2" charset="-78"/>
              </a:rPr>
              <a:t> </a:t>
            </a:r>
          </a:p>
        </p:txBody>
      </p:sp>
    </p:spTree>
  </p:cSld>
  <p:clrMapOvr>
    <a:masterClrMapping/>
  </p:clrMapOvr>
  <p:transition spd="slow">
    <p:comb/>
  </p:transition>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43426" name="Rectangle 2"/>
          <p:cNvSpPr>
            <a:spLocks noGrp="1" noChangeArrowheads="1"/>
          </p:cNvSpPr>
          <p:nvPr>
            <p:ph type="title"/>
          </p:nvPr>
        </p:nvSpPr>
        <p:spPr/>
        <p:txBody>
          <a:bodyPr/>
          <a:lstStyle/>
          <a:p>
            <a:pPr algn="r"/>
            <a:r>
              <a:rPr lang="fa-IR" sz="2900" b="1" u="sng">
                <a:cs typeface="B Zar" pitchFamily="2" charset="-78"/>
              </a:rPr>
              <a:t>تعریف</a:t>
            </a:r>
            <a:endParaRPr lang="en-US" sz="2900" b="1" u="sng">
              <a:cs typeface="B Zar" pitchFamily="2" charset="-78"/>
            </a:endParaRPr>
          </a:p>
        </p:txBody>
      </p:sp>
      <p:sp>
        <p:nvSpPr>
          <p:cNvPr id="743427" name="Rectangle 3"/>
          <p:cNvSpPr>
            <a:spLocks noGrp="1" noChangeArrowheads="1"/>
          </p:cNvSpPr>
          <p:nvPr>
            <p:ph type="body" idx="1"/>
          </p:nvPr>
        </p:nvSpPr>
        <p:spPr/>
        <p:txBody>
          <a:bodyPr/>
          <a:lstStyle/>
          <a:p>
            <a:pPr>
              <a:lnSpc>
                <a:spcPct val="90000"/>
              </a:lnSpc>
              <a:buFont typeface="Wingdings" pitchFamily="2" charset="2"/>
              <a:buNone/>
            </a:pPr>
            <a:r>
              <a:rPr lang="fa-IR" sz="2000" b="1" u="sng">
                <a:cs typeface="B Zar" pitchFamily="2" charset="-78"/>
              </a:rPr>
              <a:t> </a:t>
            </a:r>
            <a:endParaRPr lang="fa-IR" sz="2000" b="1">
              <a:cs typeface="B Zar" pitchFamily="2" charset="-78"/>
            </a:endParaRPr>
          </a:p>
          <a:p>
            <a:pPr>
              <a:lnSpc>
                <a:spcPct val="90000"/>
              </a:lnSpc>
            </a:pPr>
            <a:r>
              <a:rPr lang="fa-IR" sz="2000" b="1">
                <a:cs typeface="B Zar" pitchFamily="2" charset="-78"/>
              </a:rPr>
              <a:t>حق العمل کاری یعنی توزیع یا ارسال کالا برای نمایندگان جهت انبار کردن و فروش . شخص ارسال کننده کالا را « آمر» و اشخاص حقیقی یا حقوقی که کالاها را دریافت می کند « حق العمل کار» گویند.</a:t>
            </a:r>
          </a:p>
          <a:p>
            <a:pPr>
              <a:lnSpc>
                <a:spcPct val="90000"/>
              </a:lnSpc>
            </a:pPr>
            <a:r>
              <a:rPr lang="fa-IR" sz="2000" b="1">
                <a:cs typeface="B Zar" pitchFamily="2" charset="-78"/>
              </a:rPr>
              <a:t>حق العمل کار کالاها را طبق قرارداد می فروشد و از بابت فروش درصدی را دریافت می کند که به آن               «حق العمل » گویند.</a:t>
            </a:r>
          </a:p>
          <a:p>
            <a:pPr>
              <a:lnSpc>
                <a:spcPct val="90000"/>
              </a:lnSpc>
            </a:pPr>
            <a:r>
              <a:rPr lang="fa-IR" sz="2000" b="1">
                <a:cs typeface="B Zar" pitchFamily="2" charset="-78"/>
              </a:rPr>
              <a:t>کالاهای ارسالی نزد حق العمل کار تا مادامی که به فروش نرسد در اختیار و مالکیت آمر باقی می ماند.</a:t>
            </a:r>
            <a:r>
              <a:rPr lang="fa-IR" sz="2000">
                <a:cs typeface="B Zar" pitchFamily="2" charset="-78"/>
              </a:rPr>
              <a:t> </a:t>
            </a:r>
            <a:endParaRPr lang="en-US" sz="2000">
              <a:cs typeface="B Zar" pitchFamily="2" charset="-78"/>
            </a:endParaRPr>
          </a:p>
        </p:txBody>
      </p:sp>
    </p:spTree>
  </p:cSld>
  <p:clrMapOvr>
    <a:masterClrMapping/>
  </p:clrMapOvr>
  <p:transition spd="slow">
    <p:comb/>
  </p:transition>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45474" name="Rectangle 2"/>
          <p:cNvSpPr>
            <a:spLocks noGrp="1" noChangeArrowheads="1"/>
          </p:cNvSpPr>
          <p:nvPr>
            <p:ph type="title"/>
          </p:nvPr>
        </p:nvSpPr>
        <p:spPr/>
        <p:txBody>
          <a:bodyPr/>
          <a:lstStyle/>
          <a:p>
            <a:pPr algn="r"/>
            <a:r>
              <a:rPr lang="fa-IR" sz="2900" b="1" u="sng">
                <a:cs typeface="B Titr" pitchFamily="2" charset="-78"/>
              </a:rPr>
              <a:t>اصطلاحات و واژه های مهم</a:t>
            </a:r>
            <a:r>
              <a:rPr lang="fa-IR" sz="3800" b="1" u="sng">
                <a:cs typeface="B Titr" pitchFamily="2" charset="-78"/>
              </a:rPr>
              <a:t> </a:t>
            </a:r>
            <a:r>
              <a:rPr lang="fa-IR" sz="3800" b="1">
                <a:cs typeface="B Titr" pitchFamily="2" charset="-78"/>
              </a:rPr>
              <a:t/>
            </a:r>
            <a:br>
              <a:rPr lang="fa-IR" sz="3800" b="1">
                <a:cs typeface="B Titr" pitchFamily="2" charset="-78"/>
              </a:rPr>
            </a:br>
            <a:endParaRPr lang="en-US" sz="3800" b="1">
              <a:cs typeface="B Titr" pitchFamily="2" charset="-78"/>
            </a:endParaRPr>
          </a:p>
        </p:txBody>
      </p:sp>
      <p:sp>
        <p:nvSpPr>
          <p:cNvPr id="745475" name="Rectangle 3"/>
          <p:cNvSpPr>
            <a:spLocks noGrp="1" noChangeArrowheads="1"/>
          </p:cNvSpPr>
          <p:nvPr>
            <p:ph type="body" idx="1"/>
          </p:nvPr>
        </p:nvSpPr>
        <p:spPr/>
        <p:txBody>
          <a:bodyPr/>
          <a:lstStyle/>
          <a:p>
            <a:r>
              <a:rPr lang="fa-IR" sz="2000" b="1">
                <a:cs typeface="B Zar" pitchFamily="2" charset="-78"/>
              </a:rPr>
              <a:t>پیش فاکتور: موقعی که آمر کالاها را برای حق العمل کار ارسال می نماید همراه ارسال این کالاها یک صورتحساب برایش ارسال می نماید که در آن مشخصات  کالا مانند کیفیت ، کمیت ، قیمت ، بسته بندی و غیره را نشان می دهد. که به آن پیش فاکتور یا سیاهه مقدماتی گویند.</a:t>
            </a:r>
            <a:r>
              <a:rPr lang="fa-IR" sz="2000">
                <a:cs typeface="B Zar" pitchFamily="2" charset="-78"/>
              </a:rPr>
              <a:t> </a:t>
            </a:r>
            <a:endParaRPr lang="en-US" sz="2000">
              <a:cs typeface="B Zar" pitchFamily="2" charset="-78"/>
            </a:endParaRPr>
          </a:p>
        </p:txBody>
      </p:sp>
    </p:spTree>
  </p:cSld>
  <p:clrMapOvr>
    <a:masterClrMapping/>
  </p:clrMapOvr>
  <p:transition spd="slow">
    <p:comb/>
  </p:transition>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47522" name="Rectangle 2"/>
          <p:cNvSpPr>
            <a:spLocks noGrp="1" noChangeArrowheads="1"/>
          </p:cNvSpPr>
          <p:nvPr>
            <p:ph type="title"/>
          </p:nvPr>
        </p:nvSpPr>
        <p:spPr/>
        <p:txBody>
          <a:bodyPr/>
          <a:lstStyle/>
          <a:p>
            <a:pPr algn="r"/>
            <a:r>
              <a:rPr lang="fa-IR" sz="3800" b="1" u="sng">
                <a:cs typeface="B Titr" pitchFamily="2" charset="-78"/>
              </a:rPr>
              <a:t>پیش پرداخت </a:t>
            </a:r>
            <a:r>
              <a:rPr lang="fa-IR" sz="3800" b="1">
                <a:cs typeface="B Titr" pitchFamily="2" charset="-78"/>
              </a:rPr>
              <a:t/>
            </a:r>
            <a:br>
              <a:rPr lang="fa-IR" sz="3800" b="1">
                <a:cs typeface="B Titr" pitchFamily="2" charset="-78"/>
              </a:rPr>
            </a:br>
            <a:endParaRPr lang="en-US" sz="3800" b="1">
              <a:cs typeface="B Titr" pitchFamily="2" charset="-78"/>
            </a:endParaRPr>
          </a:p>
        </p:txBody>
      </p:sp>
      <p:sp>
        <p:nvSpPr>
          <p:cNvPr id="747523" name="Rectangle 3"/>
          <p:cNvSpPr>
            <a:spLocks noGrp="1" noChangeArrowheads="1"/>
          </p:cNvSpPr>
          <p:nvPr>
            <p:ph type="body" idx="1"/>
          </p:nvPr>
        </p:nvSpPr>
        <p:spPr/>
        <p:txBody>
          <a:bodyPr/>
          <a:lstStyle/>
          <a:p>
            <a:r>
              <a:rPr lang="fa-IR" sz="2000" b="1">
                <a:cs typeface="B Zar" pitchFamily="2" charset="-78"/>
              </a:rPr>
              <a:t>گاهی آمر از حق العمل کار درخواست می کند که قبل از فروش کالا مبلغی را به عنوان پیش پرداخت برای او بفرستد . حق العمل کار ممکن است یک چک یا سفته در قالب پیش پرداخت برای آمر ارسال نماید.</a:t>
            </a:r>
          </a:p>
          <a:p>
            <a:r>
              <a:rPr lang="fa-IR" sz="2000" b="1">
                <a:cs typeface="B Zar" pitchFamily="2" charset="-78"/>
              </a:rPr>
              <a:t>آمر می تواند سفته یا چک را نزد بانک یا اشخاص حقیقی یا حقوقی دیگر فروش دین نماید و وجوه آنرا دریافت کند.</a:t>
            </a:r>
          </a:p>
          <a:p>
            <a:r>
              <a:rPr lang="fa-IR" sz="2000" b="1">
                <a:cs typeface="B Zar" pitchFamily="2" charset="-78"/>
              </a:rPr>
              <a:t>رقم کارمزد مکسوره را می توان به حساب کالای امانی و یاحساب هزینه بدهکار نمود. پیش پرداخت مذکور از حساب فروشهای کالا کسر می گردد.</a:t>
            </a:r>
            <a:endParaRPr lang="en-US" sz="2000" b="1">
              <a:cs typeface="B Zar" pitchFamily="2" charset="-78"/>
            </a:endParaRPr>
          </a:p>
        </p:txBody>
      </p:sp>
    </p:spTree>
  </p:cSld>
  <p:clrMapOvr>
    <a:masterClrMapping/>
  </p:clrMapOvr>
  <p:transition spd="slow">
    <p:comb/>
  </p:transition>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49570" name="Rectangle 2"/>
          <p:cNvSpPr>
            <a:spLocks noGrp="1" noChangeArrowheads="1"/>
          </p:cNvSpPr>
          <p:nvPr>
            <p:ph type="title"/>
          </p:nvPr>
        </p:nvSpPr>
        <p:spPr/>
        <p:txBody>
          <a:bodyPr/>
          <a:lstStyle/>
          <a:p>
            <a:pPr algn="r"/>
            <a:r>
              <a:rPr lang="fa-IR" sz="2900" b="1" u="sng">
                <a:cs typeface="B Titr" pitchFamily="2" charset="-78"/>
              </a:rPr>
              <a:t>حساب فروش</a:t>
            </a:r>
            <a:endParaRPr lang="en-US" sz="2900" b="1" u="sng">
              <a:cs typeface="B Titr" pitchFamily="2" charset="-78"/>
            </a:endParaRPr>
          </a:p>
        </p:txBody>
      </p:sp>
      <p:sp>
        <p:nvSpPr>
          <p:cNvPr id="749571" name="Rectangle 3"/>
          <p:cNvSpPr>
            <a:spLocks noGrp="1" noChangeArrowheads="1"/>
          </p:cNvSpPr>
          <p:nvPr>
            <p:ph type="body" idx="1"/>
          </p:nvPr>
        </p:nvSpPr>
        <p:spPr/>
        <p:txBody>
          <a:bodyPr/>
          <a:lstStyle/>
          <a:p>
            <a:pPr>
              <a:lnSpc>
                <a:spcPct val="80000"/>
              </a:lnSpc>
            </a:pPr>
            <a:endParaRPr lang="fa-IR" sz="2400" b="1">
              <a:cs typeface="B Zar" pitchFamily="2" charset="-78"/>
            </a:endParaRPr>
          </a:p>
          <a:p>
            <a:pPr>
              <a:lnSpc>
                <a:spcPct val="80000"/>
              </a:lnSpc>
              <a:buFont typeface="Wingdings" pitchFamily="2" charset="2"/>
              <a:buNone/>
            </a:pPr>
            <a:r>
              <a:rPr lang="fa-IR" sz="2400" b="1">
                <a:cs typeface="B Zar" pitchFamily="2" charset="-78"/>
              </a:rPr>
              <a:t>  </a:t>
            </a:r>
          </a:p>
          <a:p>
            <a:pPr>
              <a:lnSpc>
                <a:spcPct val="80000"/>
              </a:lnSpc>
            </a:pPr>
            <a:r>
              <a:rPr lang="fa-IR" sz="2400" b="1">
                <a:cs typeface="B Zar" pitchFamily="2" charset="-78"/>
              </a:rPr>
              <a:t>در فواصل معین یا موقعی که کالاهای امانی بوسیله حق العمل کار فروخته شد، حق العمل کار یک صورتحساب برای آمر ارسال می کندکه به آن صورتحساب فروش گویند دراین صورتحساب ، مبالغ دریافتی حاصل ازفروش ،      هزینه های انجام شده توسط حق العمل کار،کمیسیون فروش ، پیش پرداختها و مانده حسابی که آمر باید در سررسید دریافت کند و میزان موجودی کالای فروش نرفته ، نشان داده خواهد شد. آمر ازروی </a:t>
            </a:r>
            <a:endParaRPr lang="en-US" sz="2400" b="1">
              <a:cs typeface="B Zar" pitchFamily="2" charset="-78"/>
            </a:endParaRPr>
          </a:p>
          <a:p>
            <a:pPr>
              <a:lnSpc>
                <a:spcPct val="80000"/>
              </a:lnSpc>
            </a:pPr>
            <a:r>
              <a:rPr lang="fa-IR" sz="2400" b="1">
                <a:cs typeface="B Zar" pitchFamily="2" charset="-78"/>
              </a:rPr>
              <a:t>آمر ازروی این صورتحساب فروش ، سندهای روزنامه در ارتباط باکالای امانی صادر و ثبت و نگهداری می کند. اوهمچنین می تواند سود و زیان ناشی از معملات را معین نماید</a:t>
            </a:r>
            <a:r>
              <a:rPr lang="en-US" sz="2400" b="1">
                <a:cs typeface="B Zar" pitchFamily="2" charset="-78"/>
              </a:rPr>
              <a:t>.</a:t>
            </a:r>
            <a:r>
              <a:rPr lang="en-US" sz="2400">
                <a:cs typeface="B Zar" pitchFamily="2" charset="-78"/>
              </a:rPr>
              <a:t> </a:t>
            </a:r>
          </a:p>
        </p:txBody>
      </p:sp>
    </p:spTree>
  </p:cSld>
  <p:clrMapOvr>
    <a:masterClrMapping/>
  </p:clrMapOvr>
  <p:transition spd="slow">
    <p:comb/>
  </p:transition>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51618" name="Rectangle 2"/>
          <p:cNvSpPr>
            <a:spLocks noGrp="1" noChangeArrowheads="1"/>
          </p:cNvSpPr>
          <p:nvPr>
            <p:ph type="title"/>
          </p:nvPr>
        </p:nvSpPr>
        <p:spPr/>
        <p:txBody>
          <a:bodyPr/>
          <a:lstStyle/>
          <a:p>
            <a:pPr algn="r"/>
            <a:r>
              <a:rPr lang="fa-IR" sz="2900" b="1" u="sng">
                <a:cs typeface="B Titr" pitchFamily="2" charset="-78"/>
              </a:rPr>
              <a:t>کمیسیون </a:t>
            </a:r>
            <a:r>
              <a:rPr lang="fa-IR" sz="3800" b="1">
                <a:cs typeface="B Titr" pitchFamily="2" charset="-78"/>
              </a:rPr>
              <a:t/>
            </a:r>
            <a:br>
              <a:rPr lang="fa-IR" sz="3800" b="1">
                <a:cs typeface="B Titr" pitchFamily="2" charset="-78"/>
              </a:rPr>
            </a:br>
            <a:endParaRPr lang="en-US" sz="3800" b="1">
              <a:cs typeface="B Titr" pitchFamily="2" charset="-78"/>
            </a:endParaRPr>
          </a:p>
        </p:txBody>
      </p:sp>
      <p:sp>
        <p:nvSpPr>
          <p:cNvPr id="751619" name="Rectangle 3"/>
          <p:cNvSpPr>
            <a:spLocks noGrp="1" noChangeArrowheads="1"/>
          </p:cNvSpPr>
          <p:nvPr>
            <p:ph type="body" idx="1"/>
          </p:nvPr>
        </p:nvSpPr>
        <p:spPr/>
        <p:txBody>
          <a:bodyPr/>
          <a:lstStyle/>
          <a:p>
            <a:r>
              <a:rPr lang="fa-IR" sz="2000" b="1">
                <a:cs typeface="B Zar" pitchFamily="2" charset="-78"/>
              </a:rPr>
              <a:t>آمر حق العمل فرد حق العمل کار را نسبت به فروش پرداخت می کند حق العمل را نسبت به درصد ثابتی از فروش طبق شرایط و قرارداد منعقده پرداخت می کند. این حق العملها ممکن است ساده یا عادی ، خاص یا پوششی و یا اعتباری باشد .</a:t>
            </a:r>
          </a:p>
          <a:p>
            <a:r>
              <a:rPr lang="fa-IR" sz="2000" b="1">
                <a:cs typeface="B Zar" pitchFamily="2" charset="-78"/>
              </a:rPr>
              <a:t>حق العملهای عادی یا ساده در هر مرحله از انجام فروش بوسیله آمر پرداخت می گردد و معمولاً نسبت به فروش انجام می گیرد ، انگیزه بیشتری را برای افزایش فروش در بردارد . حق العمل خاص یا پوششی موقعی پرداخت  می گردد که رقم قابل ملاحظه ای فروش صورت گرفته باشد.</a:t>
            </a:r>
            <a:endParaRPr lang="en-US" sz="2000" b="1">
              <a:cs typeface="B Zar" pitchFamily="2" charset="-78"/>
            </a:endParaRPr>
          </a:p>
        </p:txBody>
      </p:sp>
    </p:spTree>
  </p:cSld>
  <p:clrMapOvr>
    <a:masterClrMapping/>
  </p:clrMapOvr>
  <p:transition spd="slow">
    <p:comb/>
  </p:transition>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53666" name="Rectangle 2"/>
          <p:cNvSpPr>
            <a:spLocks noGrp="1" noChangeArrowheads="1"/>
          </p:cNvSpPr>
          <p:nvPr>
            <p:ph type="title"/>
          </p:nvPr>
        </p:nvSpPr>
        <p:spPr/>
        <p:txBody>
          <a:bodyPr/>
          <a:lstStyle/>
          <a:p>
            <a:pPr algn="r"/>
            <a:r>
              <a:rPr lang="fa-IR" sz="2900" b="1" u="sng">
                <a:cs typeface="B Titr" pitchFamily="2" charset="-78"/>
              </a:rPr>
              <a:t>اعتباری یا نسیه</a:t>
            </a:r>
            <a:endParaRPr lang="en-US" sz="2900" b="1" u="sng">
              <a:cs typeface="B Titr" pitchFamily="2" charset="-78"/>
            </a:endParaRPr>
          </a:p>
        </p:txBody>
      </p:sp>
      <p:sp>
        <p:nvSpPr>
          <p:cNvPr id="753667" name="Rectangle 3"/>
          <p:cNvSpPr>
            <a:spLocks noGrp="1" noChangeArrowheads="1"/>
          </p:cNvSpPr>
          <p:nvPr>
            <p:ph type="body" idx="1"/>
          </p:nvPr>
        </p:nvSpPr>
        <p:spPr/>
        <p:txBody>
          <a:bodyPr/>
          <a:lstStyle/>
          <a:p>
            <a:pPr>
              <a:lnSpc>
                <a:spcPct val="90000"/>
              </a:lnSpc>
            </a:pPr>
            <a:endParaRPr lang="en-US" sz="2000" b="1">
              <a:cs typeface="B Zar" pitchFamily="2" charset="-78"/>
            </a:endParaRPr>
          </a:p>
          <a:p>
            <a:pPr>
              <a:lnSpc>
                <a:spcPct val="90000"/>
              </a:lnSpc>
            </a:pPr>
            <a:r>
              <a:rPr lang="en-US" sz="2000" b="1">
                <a:cs typeface="B Zar" pitchFamily="2" charset="-78"/>
              </a:rPr>
              <a:t> </a:t>
            </a:r>
            <a:r>
              <a:rPr lang="fa-IR" sz="2000" b="1">
                <a:cs typeface="B Zar" pitchFamily="2" charset="-78"/>
              </a:rPr>
              <a:t>حق العمل کار انتظار ندارد که کالاها را بصورت اعتباری یا نسیه به فروش برساند ، اگر آمر اجازه فروش نسیه را داده باشد ، هرگونه زیان و ضرری که ناشی از مطالبات سوخت شده یا مشکوک الوصول حاصل شود ، هزینه ها باید از سوی آمر جبران شود. برای اجتناب از چنین هزینه هایی حق کمیسیون فوق العاده ای به حق العمل کار به نام حق تضمین پرداخت خواهد شد که او مسئولیت جبران چنین هزینه هایی را بنماید. در چنین مواردی آمر فروش ناخالص را دریافت می کند که ممکن است پوششی یا غیر پوششی باشد. این حق العمل روی کل فروش محاسبه</a:t>
            </a:r>
            <a:r>
              <a:rPr lang="en-US" sz="2000" b="1">
                <a:cs typeface="B Zar" pitchFamily="2" charset="-78"/>
              </a:rPr>
              <a:t>  </a:t>
            </a:r>
            <a:r>
              <a:rPr lang="fa-IR" sz="2000" b="1">
                <a:cs typeface="B Zar" pitchFamily="2" charset="-78"/>
              </a:rPr>
              <a:t>می گردد</a:t>
            </a:r>
            <a:r>
              <a:rPr lang="en-US" sz="2000" b="1">
                <a:cs typeface="B Zar" pitchFamily="2" charset="-78"/>
              </a:rPr>
              <a:t>.</a:t>
            </a:r>
            <a:r>
              <a:rPr lang="en-US" sz="2000">
                <a:cs typeface="B Zar" pitchFamily="2" charset="-78"/>
              </a:rPr>
              <a:t> </a:t>
            </a:r>
          </a:p>
        </p:txBody>
      </p:sp>
    </p:spTree>
  </p:cSld>
  <p:clrMapOvr>
    <a:masterClrMapping/>
  </p:clrMapOvr>
  <p:transition spd="slow">
    <p:comb/>
  </p:transition>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55714" name="Rectangle 2"/>
          <p:cNvSpPr>
            <a:spLocks noGrp="1" noChangeArrowheads="1"/>
          </p:cNvSpPr>
          <p:nvPr>
            <p:ph type="title"/>
          </p:nvPr>
        </p:nvSpPr>
        <p:spPr/>
        <p:txBody>
          <a:bodyPr/>
          <a:lstStyle/>
          <a:p>
            <a:r>
              <a:rPr lang="fa-IR" sz="1900" b="1" u="sng">
                <a:cs typeface="B Titr" pitchFamily="2" charset="-78"/>
              </a:rPr>
              <a:t>الف ) ثبت حسابداری برای عملیات حق العمل کاری به</a:t>
            </a:r>
            <a:r>
              <a:rPr lang="en-US" sz="1900" b="1" u="sng">
                <a:cs typeface="B Titr" pitchFamily="2" charset="-78"/>
              </a:rPr>
              <a:t> </a:t>
            </a:r>
            <a:r>
              <a:rPr lang="fa-IR" sz="1900" b="1" u="sng">
                <a:cs typeface="B Titr" pitchFamily="2" charset="-78"/>
              </a:rPr>
              <a:t>روش بهای تمام شده در دفاتر آمر</a:t>
            </a:r>
            <a:r>
              <a:rPr lang="fa-IR" sz="1900" b="1">
                <a:cs typeface="B Titr" pitchFamily="2" charset="-78"/>
              </a:rPr>
              <a:t/>
            </a:r>
            <a:br>
              <a:rPr lang="fa-IR" sz="1900" b="1">
                <a:cs typeface="B Titr" pitchFamily="2" charset="-78"/>
              </a:rPr>
            </a:br>
            <a:endParaRPr lang="en-US" sz="1900" b="1">
              <a:cs typeface="B Titr" pitchFamily="2" charset="-78"/>
            </a:endParaRPr>
          </a:p>
        </p:txBody>
      </p:sp>
      <p:sp>
        <p:nvSpPr>
          <p:cNvPr id="755715" name="Rectangle 3"/>
          <p:cNvSpPr>
            <a:spLocks noGrp="1" noChangeArrowheads="1"/>
          </p:cNvSpPr>
          <p:nvPr>
            <p:ph type="body" idx="1"/>
          </p:nvPr>
        </p:nvSpPr>
        <p:spPr/>
        <p:txBody>
          <a:bodyPr/>
          <a:lstStyle/>
          <a:p>
            <a:r>
              <a:rPr lang="fa-IR" sz="2000" b="1">
                <a:cs typeface="B Zar" pitchFamily="2" charset="-78"/>
              </a:rPr>
              <a:t>آمر در این رابطه دو چیز را می خواهد بداند که عبارتند از : </a:t>
            </a:r>
          </a:p>
          <a:p>
            <a:r>
              <a:rPr lang="fa-IR" sz="2000" b="1">
                <a:cs typeface="B Zar" pitchFamily="2" charset="-78"/>
              </a:rPr>
              <a:t>مشخص و معین بودن سود یا زیان حاصله از عملیات حق العمل کاری که بوسیله حق العمل کار انجام می شود.</a:t>
            </a:r>
          </a:p>
          <a:p>
            <a:r>
              <a:rPr lang="fa-IR" sz="2000" b="1">
                <a:cs typeface="B Zar" pitchFamily="2" charset="-78"/>
              </a:rPr>
              <a:t>تسویه حساب با حق العمل کار یعنی رقمی که باید به عنوان بدهی به آمر بپردازد.</a:t>
            </a:r>
            <a:endParaRPr lang="en-US" sz="2000" b="1">
              <a:cs typeface="B Zar" pitchFamily="2" charset="-78"/>
            </a:endParaRPr>
          </a:p>
        </p:txBody>
      </p:sp>
    </p:spTree>
  </p:cSld>
  <p:clrMapOvr>
    <a:masterClrMapping/>
  </p:clrMapOvr>
  <p:transition spd="slow">
    <p:comb/>
  </p:transition>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57762" name="Rectangle 2"/>
          <p:cNvSpPr>
            <a:spLocks noGrp="1" noChangeArrowheads="1"/>
          </p:cNvSpPr>
          <p:nvPr>
            <p:ph type="title"/>
          </p:nvPr>
        </p:nvSpPr>
        <p:spPr/>
        <p:txBody>
          <a:bodyPr/>
          <a:lstStyle/>
          <a:p>
            <a:r>
              <a:rPr lang="fa-IR" sz="1900" b="1" u="sng">
                <a:cs typeface="B Titr" pitchFamily="2" charset="-78"/>
              </a:rPr>
              <a:t>ارزش کالای فروش نرفته (به بهای فروش ) یا موجودی کالای پایان دوره کالای امانی نزد حق العمل کار</a:t>
            </a:r>
            <a:r>
              <a:rPr lang="fa-IR" sz="1900" b="1">
                <a:cs typeface="B Titr" pitchFamily="2" charset="-78"/>
              </a:rPr>
              <a:t/>
            </a:r>
            <a:br>
              <a:rPr lang="fa-IR" sz="1900" b="1">
                <a:cs typeface="B Titr" pitchFamily="2" charset="-78"/>
              </a:rPr>
            </a:br>
            <a:endParaRPr lang="en-US" sz="1900" b="1">
              <a:cs typeface="B Titr" pitchFamily="2" charset="-78"/>
            </a:endParaRPr>
          </a:p>
        </p:txBody>
      </p:sp>
      <p:sp>
        <p:nvSpPr>
          <p:cNvPr id="757763" name="Rectangle 3"/>
          <p:cNvSpPr>
            <a:spLocks noGrp="1" noChangeArrowheads="1"/>
          </p:cNvSpPr>
          <p:nvPr>
            <p:ph type="body" idx="1"/>
          </p:nvPr>
        </p:nvSpPr>
        <p:spPr/>
        <p:txBody>
          <a:bodyPr/>
          <a:lstStyle/>
          <a:p>
            <a:pPr>
              <a:lnSpc>
                <a:spcPct val="90000"/>
              </a:lnSpc>
            </a:pPr>
            <a:r>
              <a:rPr lang="fa-IR" sz="2000" b="1">
                <a:cs typeface="B Zar" pitchFamily="2" charset="-78"/>
              </a:rPr>
              <a:t>اگر تمام کالاهای ارسالی از سوی آمر بوسیله حق العمل کار تا پایان دوره مالی بفروش نرسد ، کالای فروش نرفته به حساب آمر منظور می شود. کالای فروش نرفته در اختیار حق العمل کار باید به بهای تمام شده یا قیمت بازار ، هر کدام که کمتر باشد، ارزش گذاری  گردد .</a:t>
            </a:r>
          </a:p>
          <a:p>
            <a:pPr>
              <a:lnSpc>
                <a:spcPct val="90000"/>
              </a:lnSpc>
            </a:pPr>
            <a:r>
              <a:rPr lang="fa-IR" sz="2000" b="1">
                <a:cs typeface="B Zar" pitchFamily="2" charset="-78"/>
              </a:rPr>
              <a:t>بهای تمام شده شامل کلیه هزینه های غیرتکراری متحمل شده بوسیله آمر و حق العمل کار می باشدونحوه محاسبه آنها به شرح ذیر می باشد:</a:t>
            </a:r>
          </a:p>
          <a:p>
            <a:pPr>
              <a:lnSpc>
                <a:spcPct val="90000"/>
              </a:lnSpc>
            </a:pPr>
            <a:r>
              <a:rPr lang="fa-IR" sz="2000" b="1">
                <a:cs typeface="B Zar" pitchFamily="2" charset="-78"/>
              </a:rPr>
              <a:t>الف: به تناسب تعداد فروش نرفته از بهای تمام شده </a:t>
            </a:r>
          </a:p>
          <a:p>
            <a:pPr>
              <a:lnSpc>
                <a:spcPct val="90000"/>
              </a:lnSpc>
            </a:pPr>
            <a:r>
              <a:rPr lang="fa-IR" sz="2000" b="1">
                <a:cs typeface="B Zar" pitchFamily="2" charset="-78"/>
              </a:rPr>
              <a:t>ب: به تناسب هزینه های انجام شده بوسیله آمر و حق العمل کار وارد انبار حق العمل کار می گردد.</a:t>
            </a:r>
          </a:p>
          <a:p>
            <a:pPr>
              <a:lnSpc>
                <a:spcPct val="90000"/>
              </a:lnSpc>
            </a:pPr>
            <a:r>
              <a:rPr lang="fa-IR" sz="2000" b="1">
                <a:cs typeface="B Zar" pitchFamily="2" charset="-78"/>
              </a:rPr>
              <a:t>موجودی کالای پایان دوره نزد حق العمل کار = بهای تمام شده آن + تناسبی از هزینه های غیر تکراری</a:t>
            </a:r>
            <a:endParaRPr lang="en-US" sz="2000" b="1">
              <a:cs typeface="B Zar" pitchFamily="2" charset="-78"/>
            </a:endParaRPr>
          </a:p>
        </p:txBody>
      </p:sp>
    </p:spTree>
  </p:cSld>
  <p:clrMapOvr>
    <a:masterClrMapping/>
  </p:clrMapOvr>
  <p:transition spd="slow">
    <p:comb/>
  </p:transition>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59810" name="Rectangle 2"/>
          <p:cNvSpPr>
            <a:spLocks noGrp="1" noChangeArrowheads="1"/>
          </p:cNvSpPr>
          <p:nvPr>
            <p:ph type="title"/>
          </p:nvPr>
        </p:nvSpPr>
        <p:spPr/>
        <p:txBody>
          <a:bodyPr/>
          <a:lstStyle/>
          <a:p>
            <a:endParaRPr lang="en-US"/>
          </a:p>
        </p:txBody>
      </p:sp>
      <p:sp>
        <p:nvSpPr>
          <p:cNvPr id="759811" name="Rectangle 3"/>
          <p:cNvSpPr>
            <a:spLocks noGrp="1" noChangeArrowheads="1"/>
          </p:cNvSpPr>
          <p:nvPr>
            <p:ph type="body" idx="1"/>
          </p:nvPr>
        </p:nvSpPr>
        <p:spPr/>
        <p:txBody>
          <a:bodyPr/>
          <a:lstStyle/>
          <a:p>
            <a:pPr>
              <a:lnSpc>
                <a:spcPct val="80000"/>
              </a:lnSpc>
            </a:pPr>
            <a:r>
              <a:rPr lang="fa-IR" sz="2400" b="1">
                <a:cs typeface="B Zar" pitchFamily="2" charset="-78"/>
              </a:rPr>
              <a:t>مثال 1-6- آقای الف در تهران 100 دستگاه دوچرخه که بهای تمام شده آن 9000 ریال است برای حق العمل کار خود در آبادان براساس قرارداد حق العمل کاری ارسال می کند .آقای الف مبلغ 13000ریال هزینه حمل و 3000ریال هزینه بارگیری و 4000 ریال بیمه آنرا پرداخت نمود.</a:t>
            </a:r>
          </a:p>
          <a:p>
            <a:pPr>
              <a:lnSpc>
                <a:spcPct val="80000"/>
              </a:lnSpc>
            </a:pPr>
            <a:r>
              <a:rPr lang="fa-IR" sz="2400" b="1">
                <a:cs typeface="B Zar" pitchFamily="2" charset="-78"/>
              </a:rPr>
              <a:t>حق العمل کار آقای ب مبلغ 1000 ریال بابت بارگیری و هزینه تخلیه به مبلغ 500 ریال آنها را پرداخت نمود . دوچرخه ها در انبار نگهداری می شود و ماهیانه 1000 ریال اجاره انبار را می پردازد . در پایان دوره مالی 20 دستگاه دوچرخه فروش نرفته است . قیمت فروش دوچرخه در آبادان  000/10 ریال می باشد.</a:t>
            </a:r>
          </a:p>
          <a:p>
            <a:pPr>
              <a:lnSpc>
                <a:spcPct val="80000"/>
              </a:lnSpc>
            </a:pPr>
            <a:r>
              <a:rPr lang="fa-IR" sz="2400" b="1">
                <a:cs typeface="B Zar" pitchFamily="2" charset="-78"/>
              </a:rPr>
              <a:t>مطلوب است : محاسبه قیمت موجودی کالای پایان دوره نزد حق العمل کار.</a:t>
            </a:r>
            <a:endParaRPr lang="en-US" sz="2400" b="1">
              <a:cs typeface="B Zar" pitchFamily="2" charset="-78"/>
            </a:endParaRPr>
          </a:p>
        </p:txBody>
      </p:sp>
    </p:spTree>
  </p:cSld>
  <p:clrMapOvr>
    <a:masterClrMapping/>
  </p:clrMapOvr>
  <p:transition spd="slow">
    <p:comb/>
  </p:transition>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61858" name="Rectangle 2"/>
          <p:cNvSpPr>
            <a:spLocks noGrp="1" noChangeArrowheads="1"/>
          </p:cNvSpPr>
          <p:nvPr>
            <p:ph type="title"/>
          </p:nvPr>
        </p:nvSpPr>
        <p:spPr/>
        <p:txBody>
          <a:bodyPr/>
          <a:lstStyle/>
          <a:p>
            <a:endParaRPr lang="en-US"/>
          </a:p>
        </p:txBody>
      </p:sp>
      <p:sp>
        <p:nvSpPr>
          <p:cNvPr id="761859" name="Rectangle 3"/>
          <p:cNvSpPr>
            <a:spLocks noGrp="1" noChangeArrowheads="1"/>
          </p:cNvSpPr>
          <p:nvPr>
            <p:ph type="body" idx="1"/>
          </p:nvPr>
        </p:nvSpPr>
        <p:spPr/>
        <p:txBody>
          <a:bodyPr/>
          <a:lstStyle/>
          <a:p>
            <a:pPr>
              <a:lnSpc>
                <a:spcPct val="80000"/>
              </a:lnSpc>
            </a:pPr>
            <a:r>
              <a:rPr lang="fa-IR" sz="2000" b="1">
                <a:cs typeface="B Zar" pitchFamily="2" charset="-78"/>
              </a:rPr>
              <a:t>مثال 2-6- آقای کاشانی کالاهایی را به ارزش 000/25 ریال برای حق العمل کار خود ،نظری ، در اصفهان فرستاد. او بابت حمل ، بیمه و سایر هزینه های دیگر 1500 ریال پرداخت نمود ، حق العمل کار یک سفته 90 روزه به ارزش 000/20 ریال برای آمر صادر نمود . آمر سفته دریافتی را نزد بانک با پرداخت کارمزد 150 ریال نقد نمود ، آقای نظری صورتحسابی برای آقای کاشانی ارسال کرد که کلیه کالاهای امانی به ارزش  35000 ریال فروخته شده . او بابت کالاها 700 ریال پرداخت و حق العمل کاری معادل 20% روی فروش از آن کسر و ما بقی را طی یک چک بانکی برای آمر فرستاد .</a:t>
            </a:r>
            <a:endParaRPr lang="en-US" sz="2000" b="1">
              <a:cs typeface="B Zar" pitchFamily="2" charset="-78"/>
            </a:endParaRPr>
          </a:p>
          <a:p>
            <a:pPr>
              <a:lnSpc>
                <a:spcPct val="80000"/>
              </a:lnSpc>
            </a:pPr>
            <a:r>
              <a:rPr lang="fa-IR" sz="2000" b="1">
                <a:cs typeface="B Zar" pitchFamily="2" charset="-78"/>
              </a:rPr>
              <a:t>مطلوب است : سندهای روزنامه و دفتر کل در دفاتر آمر و حق العمل کار</a:t>
            </a:r>
            <a:r>
              <a:rPr lang="en-US" sz="2000" b="1">
                <a:cs typeface="B Zar" pitchFamily="2" charset="-78"/>
              </a:rPr>
              <a:t>.</a:t>
            </a:r>
            <a:r>
              <a:rPr lang="en-US" sz="2000">
                <a:cs typeface="B Zar" pitchFamily="2" charset="-78"/>
              </a:rPr>
              <a:t> </a:t>
            </a:r>
          </a:p>
        </p:txBody>
      </p:sp>
    </p:spTree>
  </p:cSld>
  <p:clrMapOvr>
    <a:masterClrMapping/>
  </p:clrMapOvr>
  <p:transition spd="slow">
    <p:comb/>
  </p:transition>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63906" name="Rectangle 2"/>
          <p:cNvSpPr>
            <a:spLocks noGrp="1" noChangeArrowheads="1"/>
          </p:cNvSpPr>
          <p:nvPr>
            <p:ph type="title"/>
          </p:nvPr>
        </p:nvSpPr>
        <p:spPr/>
        <p:txBody>
          <a:bodyPr/>
          <a:lstStyle/>
          <a:p>
            <a:r>
              <a:rPr lang="fa-IR" sz="1900" b="1" u="sng">
                <a:cs typeface="B Titr" pitchFamily="2" charset="-78"/>
              </a:rPr>
              <a:t>ب) ثبت حسابداری برای عملیات حق العمل کاری (کالای امانی) به روش سیاهه</a:t>
            </a:r>
            <a:endParaRPr lang="en-US" sz="1900" b="1" u="sng">
              <a:cs typeface="B Titr" pitchFamily="2" charset="-78"/>
            </a:endParaRPr>
          </a:p>
        </p:txBody>
      </p:sp>
      <p:sp>
        <p:nvSpPr>
          <p:cNvPr id="763907" name="Rectangle 3"/>
          <p:cNvSpPr>
            <a:spLocks noGrp="1" noChangeArrowheads="1"/>
          </p:cNvSpPr>
          <p:nvPr>
            <p:ph type="body" idx="1"/>
          </p:nvPr>
        </p:nvSpPr>
        <p:spPr/>
        <p:txBody>
          <a:bodyPr/>
          <a:lstStyle/>
          <a:p>
            <a:pPr>
              <a:lnSpc>
                <a:spcPct val="90000"/>
              </a:lnSpc>
            </a:pPr>
            <a:endParaRPr lang="fa-IR" sz="2000" b="1">
              <a:cs typeface="B Zar" pitchFamily="2" charset="-78"/>
            </a:endParaRPr>
          </a:p>
          <a:p>
            <a:pPr>
              <a:lnSpc>
                <a:spcPct val="90000"/>
              </a:lnSpc>
            </a:pPr>
            <a:r>
              <a:rPr lang="fa-IR" sz="2000" b="1">
                <a:cs typeface="B Zar" pitchFamily="2" charset="-78"/>
              </a:rPr>
              <a:t>آمر به عوض ارسال کالابه حق العمل کار با بهای تمام شده ممکن است آن را به بیشتر از بهای تمام شده سیاهه و ارسال نماید که این قیمت را سیاهه یا قیمت فروش نامیده اند. قیمت اضافی یا مازاد نسبت به بهای تمام شده معمولاً برای اقدام زیر باید محاسبه شود:</a:t>
            </a:r>
          </a:p>
          <a:p>
            <a:pPr>
              <a:lnSpc>
                <a:spcPct val="90000"/>
              </a:lnSpc>
            </a:pPr>
            <a:r>
              <a:rPr lang="fa-IR" sz="2000" b="1">
                <a:cs typeface="B Zar" pitchFamily="2" charset="-78"/>
              </a:rPr>
              <a:t>موجودی کالای امانی آغاز دوره </a:t>
            </a:r>
          </a:p>
          <a:p>
            <a:pPr>
              <a:lnSpc>
                <a:spcPct val="90000"/>
              </a:lnSpc>
            </a:pPr>
            <a:r>
              <a:rPr lang="fa-IR" sz="2000" b="1">
                <a:cs typeface="B Zar" pitchFamily="2" charset="-78"/>
              </a:rPr>
              <a:t>کالای ارسالی برای حق العمل کار</a:t>
            </a:r>
          </a:p>
          <a:p>
            <a:pPr>
              <a:lnSpc>
                <a:spcPct val="90000"/>
              </a:lnSpc>
            </a:pPr>
            <a:r>
              <a:rPr lang="fa-IR" sz="2000" b="1">
                <a:cs typeface="B Zar" pitchFamily="2" charset="-78"/>
              </a:rPr>
              <a:t>کالای برگشتی به آمر توسط حق العمل کار</a:t>
            </a:r>
          </a:p>
          <a:p>
            <a:pPr>
              <a:lnSpc>
                <a:spcPct val="90000"/>
              </a:lnSpc>
            </a:pPr>
            <a:r>
              <a:rPr lang="fa-IR" sz="2000" b="1">
                <a:cs typeface="B Zar" pitchFamily="2" charset="-78"/>
              </a:rPr>
              <a:t>موجودی کالای امانی پایان دوره</a:t>
            </a:r>
            <a:r>
              <a:rPr lang="fa-IR" sz="2000">
                <a:cs typeface="B Zar" pitchFamily="2" charset="-78"/>
              </a:rPr>
              <a:t> </a:t>
            </a:r>
            <a:endParaRPr lang="en-US" sz="2000">
              <a:cs typeface="B Zar" pitchFamily="2" charset="-78"/>
            </a:endParaRPr>
          </a:p>
        </p:txBody>
      </p:sp>
    </p:spTree>
  </p:cSld>
  <p:clrMapOvr>
    <a:masterClrMapping/>
  </p:clrMapOvr>
  <p:transition spd="slow">
    <p:comb/>
  </p:transition>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65954" name="Rectangle 2"/>
          <p:cNvSpPr>
            <a:spLocks noGrp="1" noChangeArrowheads="1"/>
          </p:cNvSpPr>
          <p:nvPr>
            <p:ph type="title"/>
          </p:nvPr>
        </p:nvSpPr>
        <p:spPr/>
        <p:txBody>
          <a:bodyPr/>
          <a:lstStyle/>
          <a:p>
            <a:endParaRPr lang="en-US"/>
          </a:p>
        </p:txBody>
      </p:sp>
      <p:sp>
        <p:nvSpPr>
          <p:cNvPr id="765955" name="Rectangle 3"/>
          <p:cNvSpPr>
            <a:spLocks noGrp="1" noChangeArrowheads="1"/>
          </p:cNvSpPr>
          <p:nvPr>
            <p:ph type="body" idx="1"/>
          </p:nvPr>
        </p:nvSpPr>
        <p:spPr/>
        <p:txBody>
          <a:bodyPr/>
          <a:lstStyle/>
          <a:p>
            <a:pPr>
              <a:lnSpc>
                <a:spcPct val="80000"/>
              </a:lnSpc>
            </a:pPr>
            <a:r>
              <a:rPr lang="fa-IR" sz="2000" b="1">
                <a:cs typeface="B Zar" pitchFamily="2" charset="-78"/>
              </a:rPr>
              <a:t>مثال 3-6- آقای جلالی 100 دستگاه اتومبیل اسباب بازی به طور امانی برای حق العمل کار خود آقای طاهری در هرمزگان ارسال نمود. بهای تمام شده یک اتومبیل اسباب بازی 000/15 ریال می باشد و قیمت سیاهه 000/20 ریال است. آقای جلالی 000/6 ریال بابت هزینه حمل و 000/2 ریال بابت بیمه آنها می پردازد.</a:t>
            </a:r>
          </a:p>
          <a:p>
            <a:pPr>
              <a:lnSpc>
                <a:spcPct val="80000"/>
              </a:lnSpc>
            </a:pPr>
            <a:r>
              <a:rPr lang="fa-IR" sz="2000" b="1">
                <a:cs typeface="B Zar" pitchFamily="2" charset="-78"/>
              </a:rPr>
              <a:t>آقای طاهری یک چک به آقای جلالی به مبلغ 000/000/1 ریال بابت پیش پرداخت ارسال نمود . ضمناً صورتحساب فروشی برای آمر فرستاد که نشان می داد 80 اتومبیل اسباب بازی به ارزش 000/22 ریال فروخته شده است.</a:t>
            </a:r>
          </a:p>
          <a:p>
            <a:pPr>
              <a:lnSpc>
                <a:spcPct val="80000"/>
              </a:lnSpc>
            </a:pPr>
            <a:r>
              <a:rPr lang="fa-IR" sz="2000" b="1">
                <a:cs typeface="B Zar" pitchFamily="2" charset="-78"/>
              </a:rPr>
              <a:t>هزینه هایی که آقای طاهری پرداخته :500/2 هزینه باربری ، 500/7 هزینه تخلیه و بارگیری 000/50 ریال هزینه اجاره انبار ، 000/30 ریال هزینه آگهی .آقای طاهری حق العمل 5% نسبت به فروش دریافت می کند.</a:t>
            </a:r>
            <a:endParaRPr lang="en-US" sz="2000" b="1">
              <a:cs typeface="B Zar" pitchFamily="2" charset="-78"/>
            </a:endParaRPr>
          </a:p>
          <a:p>
            <a:pPr>
              <a:lnSpc>
                <a:spcPct val="80000"/>
              </a:lnSpc>
            </a:pPr>
            <a:r>
              <a:rPr lang="fa-IR" sz="2000" b="1">
                <a:cs typeface="B Zar" pitchFamily="2" charset="-78"/>
              </a:rPr>
              <a:t>مطلوب است : ثبت عملیات فوق در دفاتر آقای جلالی و آقای طاهری</a:t>
            </a:r>
            <a:r>
              <a:rPr lang="en-US" sz="2000" b="1">
                <a:cs typeface="B Zar" pitchFamily="2" charset="-78"/>
              </a:rPr>
              <a:t> .</a:t>
            </a:r>
            <a:r>
              <a:rPr lang="en-US" sz="2000">
                <a:cs typeface="B Zar" pitchFamily="2" charset="-78"/>
              </a:rPr>
              <a:t> </a:t>
            </a:r>
          </a:p>
        </p:txBody>
      </p:sp>
    </p:spTree>
  </p:cSld>
  <p:clrMapOvr>
    <a:masterClrMapping/>
  </p:clrMapOvr>
  <p:transition spd="slow">
    <p:comb/>
  </p:transition>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68002" name="Rectangle 2"/>
          <p:cNvSpPr>
            <a:spLocks noGrp="1" noChangeArrowheads="1"/>
          </p:cNvSpPr>
          <p:nvPr>
            <p:ph type="title"/>
          </p:nvPr>
        </p:nvSpPr>
        <p:spPr/>
        <p:txBody>
          <a:bodyPr/>
          <a:lstStyle/>
          <a:p>
            <a:r>
              <a:rPr lang="fa-IR" sz="2900" b="1" u="sng">
                <a:cs typeface="B Titr" pitchFamily="2" charset="-78"/>
              </a:rPr>
              <a:t>محاسبه موجودی کالای امانی پایان دوره :</a:t>
            </a:r>
            <a:r>
              <a:rPr lang="fa-IR" sz="2900" b="1">
                <a:cs typeface="B Titr" pitchFamily="2" charset="-78"/>
              </a:rPr>
              <a:t/>
            </a:r>
            <a:br>
              <a:rPr lang="fa-IR" sz="2900" b="1">
                <a:cs typeface="B Titr" pitchFamily="2" charset="-78"/>
              </a:rPr>
            </a:br>
            <a:endParaRPr lang="en-US" sz="2900" b="1">
              <a:cs typeface="B Titr" pitchFamily="2" charset="-78"/>
            </a:endParaRPr>
          </a:p>
        </p:txBody>
      </p:sp>
      <p:sp>
        <p:nvSpPr>
          <p:cNvPr id="768003" name="Rectangle 3"/>
          <p:cNvSpPr>
            <a:spLocks noGrp="1" noChangeArrowheads="1"/>
          </p:cNvSpPr>
          <p:nvPr>
            <p:ph type="body" idx="1"/>
          </p:nvPr>
        </p:nvSpPr>
        <p:spPr/>
        <p:txBody>
          <a:bodyPr/>
          <a:lstStyle/>
          <a:p>
            <a:pPr>
              <a:lnSpc>
                <a:spcPct val="80000"/>
              </a:lnSpc>
            </a:pPr>
            <a:r>
              <a:rPr lang="fa-IR" sz="2000" b="1">
                <a:cs typeface="B Zar" pitchFamily="2" charset="-78"/>
              </a:rPr>
              <a:t>بهای تمام شده 20 اتومبیل اسباب بازی به ارزش هر کدام 000/20 ریال      000/400</a:t>
            </a:r>
          </a:p>
          <a:p>
            <a:pPr>
              <a:lnSpc>
                <a:spcPct val="80000"/>
              </a:lnSpc>
            </a:pPr>
            <a:r>
              <a:rPr lang="fa-IR" sz="2000" b="1">
                <a:cs typeface="B Zar" pitchFamily="2" charset="-78"/>
              </a:rPr>
              <a:t>اضافه می شود: تناسبی از هزینه های غیر تکراری:</a:t>
            </a:r>
          </a:p>
          <a:p>
            <a:pPr>
              <a:lnSpc>
                <a:spcPct val="80000"/>
              </a:lnSpc>
            </a:pPr>
            <a:r>
              <a:rPr lang="fa-IR" sz="2000" b="1">
                <a:cs typeface="B Zar" pitchFamily="2" charset="-78"/>
              </a:rPr>
              <a:t>حمل توسط آمر                                                000/6</a:t>
            </a:r>
          </a:p>
          <a:p>
            <a:pPr>
              <a:lnSpc>
                <a:spcPct val="80000"/>
              </a:lnSpc>
            </a:pPr>
            <a:r>
              <a:rPr lang="fa-IR" sz="2000" b="1">
                <a:cs typeface="B Zar" pitchFamily="2" charset="-78"/>
              </a:rPr>
              <a:t>بیمه توسط آمر                                               000/2</a:t>
            </a:r>
          </a:p>
          <a:p>
            <a:pPr>
              <a:lnSpc>
                <a:spcPct val="80000"/>
              </a:lnSpc>
            </a:pPr>
            <a:r>
              <a:rPr lang="fa-IR" sz="2000" b="1">
                <a:cs typeface="B Zar" pitchFamily="2" charset="-78"/>
              </a:rPr>
              <a:t>هزینه باربری توسط حق العمل کار                  500/2</a:t>
            </a:r>
          </a:p>
          <a:p>
            <a:pPr>
              <a:lnSpc>
                <a:spcPct val="80000"/>
              </a:lnSpc>
            </a:pPr>
            <a:r>
              <a:rPr lang="fa-IR" sz="2000" b="1">
                <a:cs typeface="B Zar" pitchFamily="2" charset="-78"/>
              </a:rPr>
              <a:t>هزینه باربری توسط حق العمل کار               500/7</a:t>
            </a:r>
          </a:p>
          <a:p>
            <a:pPr>
              <a:lnSpc>
                <a:spcPct val="80000"/>
              </a:lnSpc>
            </a:pPr>
            <a:r>
              <a:rPr lang="fa-IR" sz="2000" b="1">
                <a:cs typeface="B Zar" pitchFamily="2" charset="-78"/>
              </a:rPr>
              <a:t>جمع هزینه                                                      000/18</a:t>
            </a:r>
          </a:p>
          <a:p>
            <a:pPr>
              <a:lnSpc>
                <a:spcPct val="80000"/>
              </a:lnSpc>
            </a:pPr>
            <a:r>
              <a:rPr lang="fa-IR" sz="2000" b="1">
                <a:cs typeface="B Zar" pitchFamily="2" charset="-78"/>
              </a:rPr>
              <a:t>برای 20 اتومبیل اسباب بازی                                             </a:t>
            </a:r>
            <a:r>
              <a:rPr lang="fa-IR" sz="2000" b="1" u="sng">
                <a:cs typeface="B Zar" pitchFamily="2" charset="-78"/>
              </a:rPr>
              <a:t>20* 000/18</a:t>
            </a:r>
            <a:r>
              <a:rPr lang="en-US" sz="2000" b="1">
                <a:cs typeface="B Zar" pitchFamily="2" charset="-78"/>
              </a:rPr>
              <a:t>   </a:t>
            </a:r>
            <a:r>
              <a:rPr lang="fa-IR" sz="2000" b="1">
                <a:cs typeface="B Zar" pitchFamily="2" charset="-78"/>
              </a:rPr>
              <a:t>3600</a:t>
            </a:r>
            <a:r>
              <a:rPr lang="en-US" sz="2000" b="1">
                <a:cs typeface="B Zar" pitchFamily="2" charset="-78"/>
              </a:rPr>
              <a:t>          </a:t>
            </a:r>
          </a:p>
          <a:p>
            <a:pPr>
              <a:lnSpc>
                <a:spcPct val="80000"/>
              </a:lnSpc>
            </a:pPr>
            <a:r>
              <a:rPr lang="fa-IR" sz="2000" b="1">
                <a:cs typeface="B Zar" pitchFamily="2" charset="-78"/>
              </a:rPr>
              <a:t>موجودی کالای پایان دوره</a:t>
            </a:r>
            <a:r>
              <a:rPr lang="en-US" sz="2000" b="1">
                <a:cs typeface="B Zar" pitchFamily="2" charset="-78"/>
              </a:rPr>
              <a:t>                                        </a:t>
            </a:r>
            <a:r>
              <a:rPr lang="fa-IR" sz="2000" b="1">
                <a:cs typeface="B Zar" pitchFamily="2" charset="-78"/>
              </a:rPr>
              <a:t>600/403</a:t>
            </a:r>
            <a:r>
              <a:rPr lang="en-US" sz="2000">
                <a:cs typeface="B Zar" pitchFamily="2" charset="-78"/>
              </a:rPr>
              <a:t> </a:t>
            </a:r>
          </a:p>
        </p:txBody>
      </p:sp>
    </p:spTree>
  </p:cSld>
  <p:clrMapOvr>
    <a:masterClrMapping/>
  </p:clrMapOvr>
  <p:transition spd="slow">
    <p:comb/>
  </p:transition>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70050" name="Rectangle 2"/>
          <p:cNvSpPr>
            <a:spLocks noGrp="1" noChangeArrowheads="1"/>
          </p:cNvSpPr>
          <p:nvPr>
            <p:ph type="title"/>
          </p:nvPr>
        </p:nvSpPr>
        <p:spPr/>
        <p:txBody>
          <a:bodyPr/>
          <a:lstStyle/>
          <a:p>
            <a:r>
              <a:rPr lang="fa-IR" sz="2900" b="1" u="sng">
                <a:cs typeface="B Titr" pitchFamily="2" charset="-78"/>
              </a:rPr>
              <a:t>حسابداری خسارت و ضایعات حاصله از کالای امانی </a:t>
            </a:r>
            <a:r>
              <a:rPr lang="fa-IR" sz="2900" b="1">
                <a:cs typeface="B Titr" pitchFamily="2" charset="-78"/>
              </a:rPr>
              <a:t/>
            </a:r>
            <a:br>
              <a:rPr lang="fa-IR" sz="2900" b="1">
                <a:cs typeface="B Titr" pitchFamily="2" charset="-78"/>
              </a:rPr>
            </a:br>
            <a:endParaRPr lang="en-US" sz="2900" b="1">
              <a:cs typeface="B Titr" pitchFamily="2" charset="-78"/>
            </a:endParaRPr>
          </a:p>
        </p:txBody>
      </p:sp>
      <p:sp>
        <p:nvSpPr>
          <p:cNvPr id="770051" name="Rectangle 3"/>
          <p:cNvSpPr>
            <a:spLocks noGrp="1" noChangeArrowheads="1"/>
          </p:cNvSpPr>
          <p:nvPr>
            <p:ph type="body" idx="1"/>
          </p:nvPr>
        </p:nvSpPr>
        <p:spPr/>
        <p:txBody>
          <a:bodyPr/>
          <a:lstStyle/>
          <a:p>
            <a:r>
              <a:rPr lang="fa-IR" sz="2000" b="1">
                <a:cs typeface="B Zar" pitchFamily="2" charset="-78"/>
              </a:rPr>
              <a:t>زمانی که آمر کالاهائی را برای حق العمل کار خود ارسال می کند ممکن است در خلال عملیات خسارات و یا ضایعاتی نسبت به کالاهای ارسالی بوجود آید. و چنین خساراتی در روی حسابهای آمر تأثیر می گذارد و هیچ تاثیری بر روی حسابهای حق العمل کار ندارد، بدین ترتیب آمر لازم است سندهائی صادر نماید تا بتواند این زیانها را تعدیل کند.</a:t>
            </a:r>
          </a:p>
          <a:p>
            <a:r>
              <a:rPr lang="fa-IR" sz="2000" b="1">
                <a:cs typeface="B Zar" pitchFamily="2" charset="-78"/>
              </a:rPr>
              <a:t>این ضایعات و خسارات دو نوع می باشند:</a:t>
            </a:r>
          </a:p>
          <a:p>
            <a:r>
              <a:rPr lang="fa-IR" sz="2000" b="1">
                <a:cs typeface="B Zar" pitchFamily="2" charset="-78"/>
              </a:rPr>
              <a:t>ضایعات و خسارات عادی </a:t>
            </a:r>
            <a:endParaRPr lang="en-US" sz="2000" b="1">
              <a:cs typeface="B Zar" pitchFamily="2" charset="-78"/>
            </a:endParaRPr>
          </a:p>
          <a:p>
            <a:r>
              <a:rPr lang="fa-IR" sz="2000" b="1">
                <a:cs typeface="B Zar" pitchFamily="2" charset="-78"/>
              </a:rPr>
              <a:t>ضایعات و خسارات غیر عادی</a:t>
            </a:r>
            <a:r>
              <a:rPr lang="en-US" sz="2000" b="1">
                <a:cs typeface="B Zar" pitchFamily="2" charset="-78"/>
              </a:rPr>
              <a:t>   </a:t>
            </a:r>
            <a:r>
              <a:rPr lang="fa-IR" sz="2000" b="1">
                <a:cs typeface="B Zar" pitchFamily="2" charset="-78"/>
              </a:rPr>
              <a:t>یا فوق العاده</a:t>
            </a:r>
            <a:r>
              <a:rPr lang="en-US" sz="2000">
                <a:cs typeface="B Zar" pitchFamily="2" charset="-78"/>
              </a:rPr>
              <a:t> </a:t>
            </a:r>
          </a:p>
        </p:txBody>
      </p:sp>
    </p:spTree>
  </p:cSld>
  <p:clrMapOvr>
    <a:masterClrMapping/>
  </p:clrMapOvr>
  <p:transition spd="slow">
    <p:comb/>
  </p:transition>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72098" name="Rectangle 2"/>
          <p:cNvSpPr>
            <a:spLocks noGrp="1" noChangeArrowheads="1"/>
          </p:cNvSpPr>
          <p:nvPr>
            <p:ph type="title"/>
          </p:nvPr>
        </p:nvSpPr>
        <p:spPr/>
        <p:txBody>
          <a:bodyPr/>
          <a:lstStyle/>
          <a:p>
            <a:r>
              <a:rPr lang="fa-IR" sz="2900" b="1" u="sng">
                <a:cs typeface="B Titr" pitchFamily="2" charset="-78"/>
              </a:rPr>
              <a:t>.ضایعات و خسارات عادی </a:t>
            </a:r>
            <a:r>
              <a:rPr lang="fa-IR" sz="2900" b="1">
                <a:cs typeface="B Titr" pitchFamily="2" charset="-78"/>
              </a:rPr>
              <a:t/>
            </a:r>
            <a:br>
              <a:rPr lang="fa-IR" sz="2900" b="1">
                <a:cs typeface="B Titr" pitchFamily="2" charset="-78"/>
              </a:rPr>
            </a:br>
            <a:endParaRPr lang="en-US" sz="2900" b="1">
              <a:cs typeface="B Titr" pitchFamily="2" charset="-78"/>
            </a:endParaRPr>
          </a:p>
        </p:txBody>
      </p:sp>
      <p:sp>
        <p:nvSpPr>
          <p:cNvPr id="772099" name="Rectangle 3"/>
          <p:cNvSpPr>
            <a:spLocks noGrp="1" noChangeArrowheads="1"/>
          </p:cNvSpPr>
          <p:nvPr>
            <p:ph type="body" idx="1"/>
          </p:nvPr>
        </p:nvSpPr>
        <p:spPr/>
        <p:txBody>
          <a:bodyPr/>
          <a:lstStyle/>
          <a:p>
            <a:r>
              <a:rPr lang="fa-IR" sz="2000" b="1">
                <a:cs typeface="B Zar" pitchFamily="2" charset="-78"/>
              </a:rPr>
              <a:t>گاهی کالاها بطور عادی دچار خسارت خواهند شد اما در بعضی از موارد این نوع خسارات اجتناب   نا پذیرند، مانند ضایعات و خسارات حاصله از تبخیر، کسری ، شکستگی ، کاهش و افت وزن این ضایعات را ضایعات عادی و معمولی نامند و بخشی از بهای تمام شده کالا را تشکیل می دهد. بدین ترتیب تعداد کالای خسارت دیده ازکل واحدهاکسرمی شود.موقع محاسبه بهای تمام شده کالاهای فروش نرفته این هزینه های عادی و معمولی را باید مدخلیت داد .</a:t>
            </a:r>
          </a:p>
          <a:p>
            <a:r>
              <a:rPr lang="fa-IR" sz="2000" b="1">
                <a:cs typeface="B Zar" pitchFamily="2" charset="-78"/>
              </a:rPr>
              <a:t>یعنی بهای تمام شده کالای فروش نرفته به طور متناسب در اثر این نوع خسارت و ضایعات حادث شده افزایش می یابد.</a:t>
            </a:r>
            <a:endParaRPr lang="en-US" sz="2000" b="1">
              <a:cs typeface="B Zar" pitchFamily="2" charset="-78"/>
            </a:endParaRPr>
          </a:p>
        </p:txBody>
      </p:sp>
    </p:spTree>
  </p:cSld>
  <p:clrMapOvr>
    <a:masterClrMapping/>
  </p:clrMapOvr>
  <p:transition spd="slow">
    <p:comb/>
  </p:transition>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74146" name="Rectangle 2"/>
          <p:cNvSpPr>
            <a:spLocks noGrp="1" noChangeArrowheads="1"/>
          </p:cNvSpPr>
          <p:nvPr>
            <p:ph type="title"/>
          </p:nvPr>
        </p:nvSpPr>
        <p:spPr/>
        <p:txBody>
          <a:bodyPr/>
          <a:lstStyle/>
          <a:p>
            <a:endParaRPr lang="en-US"/>
          </a:p>
        </p:txBody>
      </p:sp>
      <p:sp>
        <p:nvSpPr>
          <p:cNvPr id="774147" name="Rectangle 3"/>
          <p:cNvSpPr>
            <a:spLocks noGrp="1" noChangeArrowheads="1"/>
          </p:cNvSpPr>
          <p:nvPr>
            <p:ph type="body" sz="half" idx="1"/>
          </p:nvPr>
        </p:nvSpPr>
        <p:spPr>
          <a:xfrm>
            <a:off x="0" y="1981200"/>
            <a:ext cx="8820150" cy="4114800"/>
          </a:xfrm>
        </p:spPr>
        <p:txBody>
          <a:bodyPr/>
          <a:lstStyle/>
          <a:p>
            <a:r>
              <a:rPr lang="fa-IR" sz="1400" b="1"/>
              <a:t>زمانی که خسارات و ضایعات عادی و معمولی وجود دارد، موجودی کالای امانی پایان دوره به شرح زیر محاسبه می گردد.</a:t>
            </a:r>
          </a:p>
          <a:p>
            <a:r>
              <a:rPr lang="fa-IR" sz="1400" b="1"/>
              <a:t>                                                         </a:t>
            </a:r>
          </a:p>
          <a:p>
            <a:r>
              <a:rPr lang="fa-IR" sz="1400" b="1"/>
              <a:t>ارزش موجودی کالای فروش نرفته </a:t>
            </a:r>
            <a:r>
              <a:rPr lang="en-US" sz="1400" b="1"/>
              <a:t>                                                                    </a:t>
            </a:r>
            <a:r>
              <a:rPr lang="fa-IR" sz="1400" b="1"/>
              <a:t> </a:t>
            </a:r>
            <a:r>
              <a:rPr lang="en-US" sz="1400" b="1"/>
              <a:t>         </a:t>
            </a:r>
            <a:r>
              <a:rPr lang="fa-IR" sz="1400" b="1"/>
              <a:t>تعداد موجودی کالای فروش نرفته </a:t>
            </a:r>
          </a:p>
          <a:p>
            <a:r>
              <a:rPr lang="fa-IR" sz="1400" b="1"/>
              <a:t>و یا می توان به طریقه زیر محاسبه کرد:</a:t>
            </a:r>
          </a:p>
          <a:p>
            <a:r>
              <a:rPr lang="fa-IR" sz="1400" b="1"/>
              <a:t>                                                                   </a:t>
            </a:r>
          </a:p>
          <a:p>
            <a:r>
              <a:rPr lang="fa-IR" sz="1400" b="1"/>
              <a:t>ارزش موجودی کالای فروش نرفته </a:t>
            </a:r>
            <a:r>
              <a:rPr lang="en-US" sz="1400" b="1"/>
              <a:t>                                                                        </a:t>
            </a:r>
            <a:r>
              <a:rPr lang="fa-IR" sz="1400" b="1"/>
              <a:t>    تعداد موجودی کالای امانی پایان دوره </a:t>
            </a:r>
          </a:p>
          <a:p>
            <a:r>
              <a:rPr lang="fa-IR" sz="1400" b="1"/>
              <a:t>برای خسارات و ضایعات عادی و معمولی سندی صادر نمی شود و از بابت آن ثبتی در دفاتر صورت نمی گیرد.</a:t>
            </a:r>
            <a:endParaRPr lang="en-US" sz="1400" b="1"/>
          </a:p>
        </p:txBody>
      </p:sp>
      <p:graphicFrame>
        <p:nvGraphicFramePr>
          <p:cNvPr id="774148" name="Object 4"/>
          <p:cNvGraphicFramePr>
            <a:graphicFrameLocks noGrp="1" noChangeAspect="1"/>
          </p:cNvGraphicFramePr>
          <p:nvPr>
            <p:ph sz="quarter" idx="2"/>
          </p:nvPr>
        </p:nvGraphicFramePr>
        <p:xfrm>
          <a:off x="2562225" y="2149475"/>
          <a:ext cx="3603625" cy="460375"/>
        </p:xfrm>
        <a:graphic>
          <a:graphicData uri="http://schemas.openxmlformats.org/presentationml/2006/ole">
            <mc:AlternateContent xmlns:mc="http://schemas.openxmlformats.org/markup-compatibility/2006">
              <mc:Choice xmlns:v="urn:schemas-microsoft-com:vml" Requires="v">
                <p:oleObj spid="_x0000_s774156" name="Equation" r:id="rId4" imgW="4114800" imgH="469800" progId="Equation.3">
                  <p:embed/>
                </p:oleObj>
              </mc:Choice>
              <mc:Fallback>
                <p:oleObj name="Equation" r:id="rId4" imgW="4114800" imgH="469800" progId="Equation.3">
                  <p:embed/>
                  <p:pic>
                    <p:nvPicPr>
                      <p:cNvPr id="0" name="Picture 4"/>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2562225" y="2149475"/>
                        <a:ext cx="3603625" cy="460375"/>
                      </a:xfrm>
                      <a:prstGeom prst="rect">
                        <a:avLst/>
                      </a:prstGeom>
                      <a:noFill/>
                      <a:extLst>
                        <a:ext uri="{909E8E84-426E-40DD-AFC4-6F175D3DCCD1}">
                          <a14:hiddenFill xmlns:a14="http://schemas.microsoft.com/office/drawing/2010/main">
                            <a:solidFill>
                              <a:srgbClr val="FFFFFF"/>
                            </a:solidFill>
                          </a14:hiddenFill>
                        </a:ext>
                      </a:extLst>
                    </p:spPr>
                  </p:pic>
                </p:oleObj>
              </mc:Fallback>
            </mc:AlternateContent>
          </a:graphicData>
        </a:graphic>
      </p:graphicFrame>
      <p:graphicFrame>
        <p:nvGraphicFramePr>
          <p:cNvPr id="774149" name="Object 5"/>
          <p:cNvGraphicFramePr>
            <a:graphicFrameLocks noGrp="1" noChangeAspect="1"/>
          </p:cNvGraphicFramePr>
          <p:nvPr>
            <p:ph sz="quarter" idx="3"/>
          </p:nvPr>
        </p:nvGraphicFramePr>
        <p:xfrm>
          <a:off x="2906713" y="2846388"/>
          <a:ext cx="2862262" cy="465137"/>
        </p:xfrm>
        <a:graphic>
          <a:graphicData uri="http://schemas.openxmlformats.org/presentationml/2006/ole">
            <mc:AlternateContent xmlns:mc="http://schemas.openxmlformats.org/markup-compatibility/2006">
              <mc:Choice xmlns:v="urn:schemas-microsoft-com:vml" Requires="v">
                <p:oleObj spid="_x0000_s774157" name="Equation" r:id="rId6" imgW="3225600" imgH="469800" progId="Equation.3">
                  <p:embed/>
                </p:oleObj>
              </mc:Choice>
              <mc:Fallback>
                <p:oleObj name="Equation" r:id="rId6" imgW="3225600" imgH="469800" progId="Equation.3">
                  <p:embed/>
                  <p:pic>
                    <p:nvPicPr>
                      <p:cNvPr id="0" name="Picture 5"/>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2906713" y="2846388"/>
                        <a:ext cx="2862262" cy="465137"/>
                      </a:xfrm>
                      <a:prstGeom prst="rect">
                        <a:avLst/>
                      </a:prstGeom>
                      <a:noFill/>
                      <a:extLst>
                        <a:ext uri="{909E8E84-426E-40DD-AFC4-6F175D3DCCD1}">
                          <a14:hiddenFill xmlns:a14="http://schemas.microsoft.com/office/drawing/2010/main">
                            <a:solidFill>
                              <a:srgbClr val="FFFFFF"/>
                            </a:solidFill>
                          </a14:hiddenFill>
                        </a:ext>
                      </a:extLst>
                    </p:spPr>
                  </p:pic>
                </p:oleObj>
              </mc:Fallback>
            </mc:AlternateContent>
          </a:graphicData>
        </a:graphic>
      </p:graphicFrame>
    </p:spTree>
  </p:cSld>
  <p:clrMapOvr>
    <a:masterClrMapping/>
  </p:clrMapOvr>
  <p:transition spd="slow">
    <p:comb/>
  </p:transition>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76194" name="Rectangle 2"/>
          <p:cNvSpPr>
            <a:spLocks noGrp="1" noChangeArrowheads="1"/>
          </p:cNvSpPr>
          <p:nvPr>
            <p:ph type="title"/>
          </p:nvPr>
        </p:nvSpPr>
        <p:spPr/>
        <p:txBody>
          <a:bodyPr/>
          <a:lstStyle/>
          <a:p>
            <a:endParaRPr lang="en-US"/>
          </a:p>
        </p:txBody>
      </p:sp>
      <p:sp>
        <p:nvSpPr>
          <p:cNvPr id="776195" name="Rectangle 3"/>
          <p:cNvSpPr>
            <a:spLocks noGrp="1" noChangeArrowheads="1"/>
          </p:cNvSpPr>
          <p:nvPr>
            <p:ph type="body" idx="1"/>
          </p:nvPr>
        </p:nvSpPr>
        <p:spPr/>
        <p:txBody>
          <a:bodyPr/>
          <a:lstStyle/>
          <a:p>
            <a:r>
              <a:rPr lang="fa-IR" sz="2000" b="1">
                <a:cs typeface="B Zar" pitchFamily="2" charset="-78"/>
              </a:rPr>
              <a:t>مثال  4-6- آمری کالائی به وزن 500 کیلوگرم به ارزش هر کیلوگرم 200 ریال را برای حق العمل کار خود ارسال می کند. وی بابت هزینه حمل و بیمه 000/40 ریال پرداخت می کند . حق العمل کار 300 کیلوگرم آن را از قرار هر کیلوگرم 350 ریال فروخت و مبلغ 000/10 ریال بابت هزینه تخلیه و بارگیری آن و مبلغ 000/20 بابت اجاره انبار و 000/10 ریال به عنوان هزینه های فروش و آگهی  پرداخت نمود . ضایعات عادی و معمولی در اثر کسری 50 کیلوگرم است .</a:t>
            </a:r>
          </a:p>
          <a:p>
            <a:r>
              <a:rPr lang="fa-IR" sz="2000" b="1">
                <a:cs typeface="B Zar" pitchFamily="2" charset="-78"/>
              </a:rPr>
              <a:t>مطلوب است محاسبه موجودی کالای فروش نرفته که در دفاتر آمر باید ثبت گردد.</a:t>
            </a:r>
            <a:r>
              <a:rPr lang="fa-IR" sz="2000">
                <a:cs typeface="B Zar" pitchFamily="2" charset="-78"/>
              </a:rPr>
              <a:t> </a:t>
            </a:r>
            <a:endParaRPr lang="en-US" sz="2000">
              <a:cs typeface="B Zar" pitchFamily="2" charset="-78"/>
            </a:endParaRPr>
          </a:p>
        </p:txBody>
      </p:sp>
    </p:spTree>
  </p:cSld>
  <p:clrMapOvr>
    <a:masterClrMapping/>
  </p:clrMapOvr>
  <p:transition spd="slow">
    <p:comb/>
  </p:transition>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78242" name="Rectangle 2"/>
          <p:cNvSpPr>
            <a:spLocks noGrp="1" noChangeArrowheads="1"/>
          </p:cNvSpPr>
          <p:nvPr>
            <p:ph type="title"/>
          </p:nvPr>
        </p:nvSpPr>
        <p:spPr/>
        <p:txBody>
          <a:bodyPr/>
          <a:lstStyle/>
          <a:p>
            <a:endParaRPr lang="en-US"/>
          </a:p>
        </p:txBody>
      </p:sp>
      <p:sp>
        <p:nvSpPr>
          <p:cNvPr id="778243" name="Rectangle 3"/>
          <p:cNvSpPr>
            <a:spLocks noGrp="1" noChangeArrowheads="1"/>
          </p:cNvSpPr>
          <p:nvPr>
            <p:ph type="body" idx="1"/>
          </p:nvPr>
        </p:nvSpPr>
        <p:spPr/>
        <p:txBody>
          <a:bodyPr/>
          <a:lstStyle/>
          <a:p>
            <a:pPr>
              <a:lnSpc>
                <a:spcPct val="80000"/>
              </a:lnSpc>
            </a:pPr>
            <a:r>
              <a:rPr lang="fa-IR" sz="1600" b="1" u="sng">
                <a:cs typeface="B Zar" pitchFamily="2" charset="-78"/>
              </a:rPr>
              <a:t>ارزش موجودی کالای فروش نرفته :</a:t>
            </a:r>
            <a:endParaRPr lang="fa-IR" sz="1600" b="1">
              <a:cs typeface="B Zar" pitchFamily="2" charset="-78"/>
            </a:endParaRPr>
          </a:p>
          <a:p>
            <a:pPr>
              <a:lnSpc>
                <a:spcPct val="80000"/>
              </a:lnSpc>
            </a:pPr>
            <a:r>
              <a:rPr lang="fa-IR" sz="1600" b="1">
                <a:cs typeface="B Zar" pitchFamily="2" charset="-78"/>
              </a:rPr>
              <a:t>بهای تمام شده 500 کیلوگرم از قرار هر کیلو گرم 200 ریال                                                              000/100</a:t>
            </a:r>
          </a:p>
          <a:p>
            <a:pPr>
              <a:lnSpc>
                <a:spcPct val="80000"/>
              </a:lnSpc>
            </a:pPr>
            <a:r>
              <a:rPr lang="fa-IR" sz="1600" b="1">
                <a:cs typeface="B Zar" pitchFamily="2" charset="-78"/>
              </a:rPr>
              <a:t>اضافه می شود: هزینه های غیر تکراری :</a:t>
            </a:r>
          </a:p>
          <a:p>
            <a:pPr>
              <a:lnSpc>
                <a:spcPct val="80000"/>
              </a:lnSpc>
            </a:pPr>
            <a:r>
              <a:rPr lang="fa-IR" sz="1600" b="1">
                <a:cs typeface="B Zar" pitchFamily="2" charset="-78"/>
              </a:rPr>
              <a:t>هزینه حمل و بیمه                           000/40</a:t>
            </a:r>
          </a:p>
          <a:p>
            <a:pPr>
              <a:lnSpc>
                <a:spcPct val="80000"/>
              </a:lnSpc>
            </a:pPr>
            <a:r>
              <a:rPr lang="fa-IR" sz="1600" b="1">
                <a:cs typeface="B Zar" pitchFamily="2" charset="-78"/>
              </a:rPr>
              <a:t>هزینه تخلیه و بارگیری                000/10</a:t>
            </a:r>
          </a:p>
          <a:p>
            <a:pPr>
              <a:lnSpc>
                <a:spcPct val="80000"/>
              </a:lnSpc>
            </a:pPr>
            <a:r>
              <a:rPr lang="fa-IR" sz="1600" b="1">
                <a:cs typeface="B Zar" pitchFamily="2" charset="-78"/>
              </a:rPr>
              <a:t>جمع کل هزینه ها                                                                       000/50</a:t>
            </a:r>
          </a:p>
          <a:p>
            <a:pPr>
              <a:lnSpc>
                <a:spcPct val="80000"/>
              </a:lnSpc>
            </a:pPr>
            <a:r>
              <a:rPr lang="fa-IR" sz="1600" b="1">
                <a:cs typeface="B Zar" pitchFamily="2" charset="-78"/>
              </a:rPr>
              <a:t>                                                                                                   000/150</a:t>
            </a:r>
          </a:p>
          <a:p>
            <a:pPr>
              <a:lnSpc>
                <a:spcPct val="80000"/>
              </a:lnSpc>
            </a:pPr>
            <a:r>
              <a:rPr lang="fa-IR" sz="1600" b="1">
                <a:cs typeface="B Zar" pitchFamily="2" charset="-78"/>
              </a:rPr>
              <a:t>مقدار واقعی آماده برای فروش : 450 = (کیلوگرم ضایعات 50 – 500 کیلوگرم )</a:t>
            </a:r>
          </a:p>
          <a:p>
            <a:pPr>
              <a:lnSpc>
                <a:spcPct val="80000"/>
              </a:lnSpc>
            </a:pPr>
            <a:r>
              <a:rPr lang="fa-IR" sz="1600" b="1">
                <a:cs typeface="B Zar" pitchFamily="2" charset="-78"/>
              </a:rPr>
              <a:t>                                                                  جمع ارزشی کالای ارسال شده </a:t>
            </a:r>
          </a:p>
          <a:p>
            <a:pPr>
              <a:lnSpc>
                <a:spcPct val="80000"/>
              </a:lnSpc>
            </a:pPr>
            <a:r>
              <a:rPr lang="fa-IR" sz="1600" b="1">
                <a:cs typeface="B Zar" pitchFamily="2" charset="-78"/>
              </a:rPr>
              <a:t>ارزش موجودی کالای فروش نرفته                                                                      تعداد موجودی کالای امانی پایان دوره</a:t>
            </a:r>
          </a:p>
          <a:p>
            <a:pPr>
              <a:lnSpc>
                <a:spcPct val="80000"/>
              </a:lnSpc>
            </a:pPr>
            <a:r>
              <a:rPr lang="fa-IR" sz="1600" b="1">
                <a:cs typeface="B Zar" pitchFamily="2" charset="-78"/>
              </a:rPr>
              <a:t>                                                  تعدادی کالای دریافتی سالم توسط حق العمل کار</a:t>
            </a:r>
          </a:p>
          <a:p>
            <a:pPr>
              <a:lnSpc>
                <a:spcPct val="80000"/>
              </a:lnSpc>
            </a:pPr>
            <a:r>
              <a:rPr lang="fa-IR" sz="1600" b="1">
                <a:cs typeface="B Zar" pitchFamily="2" charset="-78"/>
              </a:rPr>
              <a:t>               </a:t>
            </a:r>
          </a:p>
          <a:p>
            <a:pPr>
              <a:lnSpc>
                <a:spcPct val="80000"/>
              </a:lnSpc>
            </a:pPr>
            <a:r>
              <a:rPr lang="fa-IR" sz="1600" b="1">
                <a:cs typeface="B Zar" pitchFamily="2" charset="-78"/>
              </a:rPr>
              <a:t>ارزش موجودی کالای فروش نرفته                                  150 = 000/50           </a:t>
            </a:r>
          </a:p>
          <a:p>
            <a:pPr>
              <a:lnSpc>
                <a:spcPct val="80000"/>
              </a:lnSpc>
            </a:pPr>
            <a:r>
              <a:rPr lang="fa-IR" sz="1600" b="1">
                <a:cs typeface="B Zar" pitchFamily="2" charset="-78"/>
              </a:rPr>
              <a:t>حساب موجودی کالای امانی پایان دوره 000/50             تعداد کالاهای فروش نرفته         150= 300- 450</a:t>
            </a:r>
          </a:p>
          <a:p>
            <a:pPr>
              <a:lnSpc>
                <a:spcPct val="80000"/>
              </a:lnSpc>
            </a:pPr>
            <a:r>
              <a:rPr lang="fa-IR" sz="1600" b="1">
                <a:cs typeface="B Zar" pitchFamily="2" charset="-78"/>
              </a:rPr>
              <a:t>حساب کالای امانی                   000/50</a:t>
            </a:r>
            <a:endParaRPr lang="en-US" sz="1600" b="1">
              <a:cs typeface="B Zar" pitchFamily="2" charset="-78"/>
            </a:endParaRPr>
          </a:p>
        </p:txBody>
      </p:sp>
      <p:sp>
        <p:nvSpPr>
          <p:cNvPr id="778244" name="Line 4"/>
          <p:cNvSpPr>
            <a:spLocks noChangeShapeType="1"/>
          </p:cNvSpPr>
          <p:nvPr/>
        </p:nvSpPr>
        <p:spPr bwMode="auto">
          <a:xfrm flipH="1">
            <a:off x="2843213" y="4581525"/>
            <a:ext cx="2736850" cy="0"/>
          </a:xfrm>
          <a:prstGeom prst="line">
            <a:avLst/>
          </a:prstGeom>
          <a:noFill/>
          <a:ln w="9525">
            <a:solidFill>
              <a:schemeClr val="tx1"/>
            </a:solidFill>
            <a:round/>
            <a:headEnd/>
            <a:tailEnd/>
          </a:ln>
          <a:effectLst/>
        </p:spPr>
        <p:txBody>
          <a:bodyPr/>
          <a:lstStyle/>
          <a:p>
            <a:endParaRPr lang="fa-IR"/>
          </a:p>
        </p:txBody>
      </p:sp>
    </p:spTree>
  </p:cSld>
  <p:clrMapOvr>
    <a:masterClrMapping/>
  </p:clrMapOvr>
  <p:transition spd="slow">
    <p:comb/>
  </p:transition>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80290" name="Rectangle 2"/>
          <p:cNvSpPr>
            <a:spLocks noGrp="1" noChangeArrowheads="1"/>
          </p:cNvSpPr>
          <p:nvPr>
            <p:ph type="title"/>
          </p:nvPr>
        </p:nvSpPr>
        <p:spPr/>
        <p:txBody>
          <a:bodyPr/>
          <a:lstStyle/>
          <a:p>
            <a:r>
              <a:rPr lang="fa-IR" sz="2900" b="1" u="sng">
                <a:cs typeface="B Titr" pitchFamily="2" charset="-78"/>
              </a:rPr>
              <a:t>. ضایعات و خسارات غیر عادی یا فوق العاده</a:t>
            </a:r>
            <a:endParaRPr lang="en-US" sz="2900" b="1" u="sng">
              <a:cs typeface="B Titr" pitchFamily="2" charset="-78"/>
            </a:endParaRPr>
          </a:p>
        </p:txBody>
      </p:sp>
      <p:sp>
        <p:nvSpPr>
          <p:cNvPr id="780291" name="Rectangle 3"/>
          <p:cNvSpPr>
            <a:spLocks noGrp="1" noChangeArrowheads="1"/>
          </p:cNvSpPr>
          <p:nvPr>
            <p:ph type="body" idx="1"/>
          </p:nvPr>
        </p:nvSpPr>
        <p:spPr/>
        <p:txBody>
          <a:bodyPr/>
          <a:lstStyle/>
          <a:p>
            <a:pPr>
              <a:lnSpc>
                <a:spcPct val="80000"/>
              </a:lnSpc>
            </a:pPr>
            <a:endParaRPr lang="fa-IR" sz="2000" b="1">
              <a:cs typeface="B Zar" pitchFamily="2" charset="-78"/>
            </a:endParaRPr>
          </a:p>
          <a:p>
            <a:pPr>
              <a:lnSpc>
                <a:spcPct val="80000"/>
              </a:lnSpc>
            </a:pPr>
            <a:r>
              <a:rPr lang="fa-IR" sz="2000" b="1">
                <a:cs typeface="B Zar" pitchFamily="2" charset="-78"/>
              </a:rPr>
              <a:t>زمانی که ضایعات یا خسارات به کالاها ناشی از حوادث و بلایای طبیعی و یا دور از انتظار باشد ، چنین خساراتی را معمولاً خسارات غیر عادی یا فوق العاده گویند مانند زیان حاصله از آتش سوزی ، سیلاب ، زلزله ، جنگ و غیره .</a:t>
            </a:r>
          </a:p>
          <a:p>
            <a:pPr>
              <a:lnSpc>
                <a:spcPct val="80000"/>
              </a:lnSpc>
            </a:pPr>
            <a:r>
              <a:rPr lang="fa-IR" sz="2000" b="1">
                <a:cs typeface="B Zar" pitchFamily="2" charset="-78"/>
              </a:rPr>
              <a:t>این هزینه ضایعات در محاسبه موجودی کالای فروش نرفته محاسبه می شود و به حساب کالای امانی بستانکار و به حساب زیان های غیر مترقبه بدهکار خواهد شد . آنگاه مانده این هزینه ها به حساب سود و زیان انتقال می یابد.</a:t>
            </a:r>
            <a:endParaRPr lang="en-US" sz="2000" b="1">
              <a:cs typeface="B Zar" pitchFamily="2" charset="-78"/>
            </a:endParaRPr>
          </a:p>
          <a:p>
            <a:pPr>
              <a:lnSpc>
                <a:spcPct val="80000"/>
              </a:lnSpc>
            </a:pPr>
            <a:r>
              <a:rPr lang="fa-IR" sz="2000" b="1">
                <a:cs typeface="B Zar" pitchFamily="2" charset="-78"/>
              </a:rPr>
              <a:t>بعضی از تجار برای جبران خسارات ناشی از این حوادث سیاست بیمه ای را برای کالای ارسالی انتخاب می کنند و بیمه در قبال این حوادث جبران خسارت می نماید</a:t>
            </a:r>
            <a:r>
              <a:rPr lang="en-US" sz="2000" b="1">
                <a:cs typeface="B Zar" pitchFamily="2" charset="-78"/>
              </a:rPr>
              <a:t>.</a:t>
            </a:r>
            <a:r>
              <a:rPr lang="en-US" sz="2000">
                <a:cs typeface="B Zar" pitchFamily="2" charset="-78"/>
              </a:rPr>
              <a:t> </a:t>
            </a:r>
          </a:p>
        </p:txBody>
      </p:sp>
    </p:spTree>
  </p:cSld>
  <p:clrMapOvr>
    <a:masterClrMapping/>
  </p:clrMapOvr>
  <p:transition spd="slow">
    <p:comb/>
  </p:transition>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82338" name="Rectangle 2"/>
          <p:cNvSpPr>
            <a:spLocks noGrp="1" noChangeArrowheads="1"/>
          </p:cNvSpPr>
          <p:nvPr>
            <p:ph type="title"/>
          </p:nvPr>
        </p:nvSpPr>
        <p:spPr/>
        <p:txBody>
          <a:bodyPr/>
          <a:lstStyle/>
          <a:p>
            <a:endParaRPr lang="en-US"/>
          </a:p>
        </p:txBody>
      </p:sp>
      <p:sp>
        <p:nvSpPr>
          <p:cNvPr id="782339" name="Rectangle 3"/>
          <p:cNvSpPr>
            <a:spLocks noGrp="1" noChangeArrowheads="1"/>
          </p:cNvSpPr>
          <p:nvPr>
            <p:ph type="body" idx="1"/>
          </p:nvPr>
        </p:nvSpPr>
        <p:spPr/>
        <p:txBody>
          <a:bodyPr/>
          <a:lstStyle/>
          <a:p>
            <a:pPr>
              <a:lnSpc>
                <a:spcPct val="90000"/>
              </a:lnSpc>
            </a:pPr>
            <a:r>
              <a:rPr lang="fa-IR" sz="2000" b="1">
                <a:cs typeface="B Zar" pitchFamily="2" charset="-78"/>
              </a:rPr>
              <a:t>مثال 5-6- کالای ارسالی بر اساس قرار داد حق العمل کاری برای حق العمل کار 1000 کیلوگرم از قرار هر کیلوگرم 100 ریال می باشد . هزینه های پرداخت شده به وسیله آمر عبارتست از هزینه حمل 000/5 ریال و بیمه 000/3 ریال و 200 کیلوگرم از کالاها در راه در اثر تصادف دچار حادثه شد و خسارت دید. از شرکت بیمه 000/15 ریال ادعای خسارت شد. حق العمل کار 700 کیلوگرم آن را از قرار هر کیلوگرمی 200 ریال فروخت و هزینه تخلیه 000/2 ریال ، اجاره انبار 000/5 ریال و هزینه فروش 000/3 پرداخت نمود .</a:t>
            </a:r>
          </a:p>
          <a:p>
            <a:pPr>
              <a:lnSpc>
                <a:spcPct val="90000"/>
              </a:lnSpc>
            </a:pPr>
            <a:r>
              <a:rPr lang="fa-IR" sz="2000" b="1">
                <a:cs typeface="B Zar" pitchFamily="2" charset="-78"/>
              </a:rPr>
              <a:t>مطلوب است : ثبت سندهای روزنامه در ارتباط با موجودی کالای فروش نرفته و در راه در دفاتر آمر</a:t>
            </a:r>
            <a:endParaRPr lang="en-US" sz="2000" b="1">
              <a:cs typeface="B Zar" pitchFamily="2" charset="-78"/>
            </a:endParaRPr>
          </a:p>
        </p:txBody>
      </p:sp>
    </p:spTree>
  </p:cSld>
  <p:clrMapOvr>
    <a:masterClrMapping/>
  </p:clrMapOvr>
  <p:transition spd="slow">
    <p:comb/>
  </p:transition>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84386" name="Rectangle 2"/>
          <p:cNvSpPr>
            <a:spLocks noGrp="1" noChangeArrowheads="1"/>
          </p:cNvSpPr>
          <p:nvPr>
            <p:ph type="title"/>
          </p:nvPr>
        </p:nvSpPr>
        <p:spPr/>
        <p:txBody>
          <a:bodyPr/>
          <a:lstStyle/>
          <a:p>
            <a:r>
              <a:rPr lang="fa-IR" sz="2900" b="1" u="sng">
                <a:cs typeface="B Titr" pitchFamily="2" charset="-78"/>
              </a:rPr>
              <a:t>ارزش موجودی کالای امانی پایان دوره :</a:t>
            </a:r>
            <a:r>
              <a:rPr lang="fa-IR" sz="2900" b="1">
                <a:cs typeface="B Titr" pitchFamily="2" charset="-78"/>
              </a:rPr>
              <a:t/>
            </a:r>
            <a:br>
              <a:rPr lang="fa-IR" sz="2900" b="1">
                <a:cs typeface="B Titr" pitchFamily="2" charset="-78"/>
              </a:rPr>
            </a:br>
            <a:endParaRPr lang="en-US" sz="2900" b="1">
              <a:cs typeface="B Titr" pitchFamily="2" charset="-78"/>
            </a:endParaRPr>
          </a:p>
        </p:txBody>
      </p:sp>
      <p:sp>
        <p:nvSpPr>
          <p:cNvPr id="784387" name="Rectangle 3"/>
          <p:cNvSpPr>
            <a:spLocks noGrp="1" noChangeArrowheads="1"/>
          </p:cNvSpPr>
          <p:nvPr>
            <p:ph type="body" idx="1"/>
          </p:nvPr>
        </p:nvSpPr>
        <p:spPr/>
        <p:txBody>
          <a:bodyPr/>
          <a:lstStyle/>
          <a:p>
            <a:pPr>
              <a:lnSpc>
                <a:spcPct val="80000"/>
              </a:lnSpc>
            </a:pPr>
            <a:r>
              <a:rPr lang="fa-IR" sz="2000" b="1">
                <a:cs typeface="B Zar" pitchFamily="2" charset="-78"/>
              </a:rPr>
              <a:t>بهای 100 کیلوگرم از قرار هر کیلوگرم 100 ریال                                                      000/100</a:t>
            </a:r>
          </a:p>
          <a:p>
            <a:pPr>
              <a:lnSpc>
                <a:spcPct val="80000"/>
              </a:lnSpc>
            </a:pPr>
            <a:r>
              <a:rPr lang="fa-IR" sz="2000" b="1">
                <a:cs typeface="B Zar" pitchFamily="2" charset="-78"/>
              </a:rPr>
              <a:t>اضافه می شود: هزینه های غیر تکراری قبل از خسارت</a:t>
            </a:r>
          </a:p>
          <a:p>
            <a:pPr>
              <a:lnSpc>
                <a:spcPct val="80000"/>
              </a:lnSpc>
            </a:pPr>
            <a:r>
              <a:rPr lang="fa-IR" sz="2000" b="1">
                <a:cs typeface="B Zar" pitchFamily="2" charset="-78"/>
              </a:rPr>
              <a:t>حمل                            000/5</a:t>
            </a:r>
          </a:p>
          <a:p>
            <a:pPr>
              <a:lnSpc>
                <a:spcPct val="80000"/>
              </a:lnSpc>
            </a:pPr>
            <a:r>
              <a:rPr lang="fa-IR" sz="2000" b="1">
                <a:cs typeface="B Zar" pitchFamily="2" charset="-78"/>
              </a:rPr>
              <a:t>بیمه                           000/3</a:t>
            </a:r>
          </a:p>
          <a:p>
            <a:pPr>
              <a:lnSpc>
                <a:spcPct val="80000"/>
              </a:lnSpc>
            </a:pPr>
            <a:r>
              <a:rPr lang="fa-IR" sz="2000" b="1">
                <a:cs typeface="B Zar" pitchFamily="2" charset="-78"/>
              </a:rPr>
              <a:t>جمع هزینه ها                                                                                000/8</a:t>
            </a:r>
          </a:p>
          <a:p>
            <a:pPr>
              <a:lnSpc>
                <a:spcPct val="80000"/>
              </a:lnSpc>
            </a:pPr>
            <a:r>
              <a:rPr lang="fa-IR" sz="2000" b="1">
                <a:cs typeface="B Zar" pitchFamily="2" charset="-78"/>
              </a:rPr>
              <a:t>جمع بهای تمام شده 1000 کیلوگرم                                                000/108</a:t>
            </a:r>
          </a:p>
          <a:p>
            <a:pPr>
              <a:lnSpc>
                <a:spcPct val="80000"/>
              </a:lnSpc>
            </a:pPr>
            <a:r>
              <a:rPr lang="fa-IR" sz="2000" b="1">
                <a:cs typeface="B Zar" pitchFamily="2" charset="-78"/>
              </a:rPr>
              <a:t>کسر می گردد: رقمی که در ارتباط با 200 کیلوگرم مفقود شده است                     </a:t>
            </a:r>
            <a:r>
              <a:rPr lang="fa-IR" sz="2000" b="1" u="sng">
                <a:cs typeface="B Zar" pitchFamily="2" charset="-78"/>
              </a:rPr>
              <a:t>(600/21)</a:t>
            </a:r>
            <a:r>
              <a:rPr lang="fa-IR" sz="2000" b="1">
                <a:cs typeface="B Zar" pitchFamily="2" charset="-78"/>
              </a:rPr>
              <a:t> = ـــــــــ   000/108</a:t>
            </a:r>
          </a:p>
          <a:p>
            <a:pPr>
              <a:lnSpc>
                <a:spcPct val="80000"/>
              </a:lnSpc>
            </a:pPr>
            <a:r>
              <a:rPr lang="fa-IR" sz="2000" b="1">
                <a:cs typeface="B Zar" pitchFamily="2" charset="-78"/>
              </a:rPr>
              <a:t>اضافه می شود : هزینه های غیر تکراری بعد از خسارت (هزینه تخلیه ):                000/2</a:t>
            </a:r>
          </a:p>
          <a:p>
            <a:pPr>
              <a:lnSpc>
                <a:spcPct val="80000"/>
              </a:lnSpc>
            </a:pPr>
            <a:r>
              <a:rPr lang="fa-IR" sz="2000" b="1">
                <a:cs typeface="B Zar" pitchFamily="2" charset="-78"/>
              </a:rPr>
              <a:t>بهای تمام شده 800 کیلوگرم                                                                                       400/88</a:t>
            </a:r>
          </a:p>
          <a:p>
            <a:pPr>
              <a:lnSpc>
                <a:spcPct val="80000"/>
              </a:lnSpc>
            </a:pPr>
            <a:r>
              <a:rPr lang="fa-IR" sz="2000" b="1">
                <a:cs typeface="B Zar" pitchFamily="2" charset="-78"/>
              </a:rPr>
              <a:t>کالای فروش نرفته                                                 100= (200 + 700) – 100</a:t>
            </a:r>
          </a:p>
          <a:p>
            <a:pPr>
              <a:lnSpc>
                <a:spcPct val="80000"/>
              </a:lnSpc>
            </a:pPr>
            <a:r>
              <a:rPr lang="fa-IR" sz="2000" b="1">
                <a:cs typeface="B Zar" pitchFamily="2" charset="-78"/>
              </a:rPr>
              <a:t>بهای تمام شده کالای فروش نرفته                          100   400/88            050/11 ریال</a:t>
            </a:r>
            <a:r>
              <a:rPr lang="fa-IR" sz="2000">
                <a:cs typeface="B Zar" pitchFamily="2" charset="-78"/>
              </a:rPr>
              <a:t> </a:t>
            </a:r>
            <a:endParaRPr lang="en-US" sz="2000">
              <a:cs typeface="B Zar" pitchFamily="2" charset="-78"/>
            </a:endParaRPr>
          </a:p>
        </p:txBody>
      </p:sp>
    </p:spTree>
  </p:cSld>
  <p:clrMapOvr>
    <a:masterClrMapping/>
  </p:clrMapOvr>
  <p:transition spd="slow">
    <p:comb/>
  </p:transition>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86434" name="Rectangle 2"/>
          <p:cNvSpPr>
            <a:spLocks noGrp="1" noChangeArrowheads="1"/>
          </p:cNvSpPr>
          <p:nvPr>
            <p:ph type="title"/>
          </p:nvPr>
        </p:nvSpPr>
        <p:spPr/>
        <p:txBody>
          <a:bodyPr/>
          <a:lstStyle/>
          <a:p>
            <a:pPr algn="r"/>
            <a:r>
              <a:rPr lang="fa-IR" sz="2900" b="1" u="sng">
                <a:cs typeface="B Titr" pitchFamily="2" charset="-78"/>
              </a:rPr>
              <a:t>روش ستونی ( آماری )</a:t>
            </a:r>
            <a:r>
              <a:rPr lang="fa-IR" sz="2900" b="1">
                <a:cs typeface="B Titr" pitchFamily="2" charset="-78"/>
              </a:rPr>
              <a:t/>
            </a:r>
            <a:br>
              <a:rPr lang="fa-IR" sz="2900" b="1">
                <a:cs typeface="B Titr" pitchFamily="2" charset="-78"/>
              </a:rPr>
            </a:br>
            <a:endParaRPr lang="en-US" sz="2900" b="1">
              <a:cs typeface="B Titr" pitchFamily="2" charset="-78"/>
            </a:endParaRPr>
          </a:p>
        </p:txBody>
      </p:sp>
      <p:sp>
        <p:nvSpPr>
          <p:cNvPr id="786435" name="Rectangle 3"/>
          <p:cNvSpPr>
            <a:spLocks noGrp="1" noChangeArrowheads="1"/>
          </p:cNvSpPr>
          <p:nvPr>
            <p:ph type="body" idx="1"/>
          </p:nvPr>
        </p:nvSpPr>
        <p:spPr/>
        <p:txBody>
          <a:bodyPr/>
          <a:lstStyle/>
          <a:p>
            <a:pPr>
              <a:lnSpc>
                <a:spcPct val="90000"/>
              </a:lnSpc>
            </a:pPr>
            <a:r>
              <a:rPr lang="fa-IR" sz="2000" b="1">
                <a:cs typeface="B Zar" pitchFamily="2" charset="-78"/>
              </a:rPr>
              <a:t>روش ستونی انتظامی یک ترکیبی از روش بهای تمام شده و روش سیاهه است . تحت این روش ؛ دو ستون در هر طرف حساب کالای امانی وجود دارد.</a:t>
            </a:r>
          </a:p>
          <a:p>
            <a:pPr>
              <a:lnSpc>
                <a:spcPct val="90000"/>
              </a:lnSpc>
            </a:pPr>
            <a:r>
              <a:rPr lang="fa-IR" sz="2000" b="1">
                <a:cs typeface="B Zar" pitchFamily="2" charset="-78"/>
              </a:rPr>
              <a:t>این دو ستون برای ثبت بهای تمام شده و سیاهه برای کالای ارسالی و موجودی های کالای آغاز دوره و پایان دوره است. ستون فوق العاده و اضافی برای قیمت سیاهه در نظر گرفته می شود که معروف به ستون انتظامی است.</a:t>
            </a:r>
          </a:p>
          <a:p>
            <a:pPr>
              <a:lnSpc>
                <a:spcPct val="90000"/>
              </a:lnSpc>
            </a:pPr>
            <a:r>
              <a:rPr lang="fa-IR" sz="2000" b="1">
                <a:cs typeface="B Zar" pitchFamily="2" charset="-78"/>
              </a:rPr>
              <a:t>از نظر حسابداری این ستون مهم نمی باشد و فقط برای این تهیه می شود که سود هر فقره را نشان دهد در صورتیکه حساب کالای امانی به قیمت سیاهه ثبت شود.</a:t>
            </a:r>
            <a:endParaRPr lang="en-US" sz="2000" b="1">
              <a:cs typeface="B Zar" pitchFamily="2" charset="-78"/>
            </a:endParaRPr>
          </a:p>
        </p:txBody>
      </p:sp>
    </p:spTree>
  </p:cSld>
  <p:clrMapOvr>
    <a:masterClrMapping/>
  </p:clrMapOvr>
  <p:transition spd="slow">
    <p:comb/>
  </p:transition>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88482" name="Rectangle 2"/>
          <p:cNvSpPr>
            <a:spLocks noGrp="1" noChangeArrowheads="1"/>
          </p:cNvSpPr>
          <p:nvPr>
            <p:ph type="title"/>
          </p:nvPr>
        </p:nvSpPr>
        <p:spPr/>
        <p:txBody>
          <a:bodyPr/>
          <a:lstStyle/>
          <a:p>
            <a:endParaRPr lang="en-US"/>
          </a:p>
        </p:txBody>
      </p:sp>
      <p:sp>
        <p:nvSpPr>
          <p:cNvPr id="788483" name="Rectangle 3"/>
          <p:cNvSpPr>
            <a:spLocks noGrp="1" noChangeArrowheads="1"/>
          </p:cNvSpPr>
          <p:nvPr>
            <p:ph type="body" idx="1"/>
          </p:nvPr>
        </p:nvSpPr>
        <p:spPr/>
        <p:txBody>
          <a:bodyPr/>
          <a:lstStyle/>
          <a:p>
            <a:pPr>
              <a:lnSpc>
                <a:spcPct val="80000"/>
              </a:lnSpc>
            </a:pPr>
            <a:r>
              <a:rPr lang="fa-IR" sz="2400" b="1">
                <a:cs typeface="B Zar" pitchFamily="2" charset="-78"/>
              </a:rPr>
              <a:t>مثال 6-6- آقای الف 500 عروسک برای حق العمل کار خود آقای ب ارسال می کند و صورتحسابی برای او ارسال میکند که نشان می دهد قیمت هر عروسک 400 ریال است در صورتیکه بهای تمام شده آن 350 ریال می باشد.</a:t>
            </a:r>
          </a:p>
          <a:p>
            <a:pPr>
              <a:lnSpc>
                <a:spcPct val="80000"/>
              </a:lnSpc>
            </a:pPr>
            <a:r>
              <a:rPr lang="fa-IR" sz="2400" b="1">
                <a:cs typeface="B Zar" pitchFamily="2" charset="-78"/>
              </a:rPr>
              <a:t>آقای الف 7500 ریال هزینه حمل و بیمه برای آن پرداخت می کند . در راه 50 عروسک مفقود شد و آقای ب 90% بهای تمام شده عروسکها را از شرکت بیمه خسارت دریافت کرد. آقای ب 400 عروسک را با قیمت سیاهه فروخت و 3000 ریال هزینه های فروش آنرا پرداخت نمود او پس از کسر 20% حق العمل روی فروش بقیه صورتحساب را پرداخت نمود .</a:t>
            </a:r>
          </a:p>
          <a:p>
            <a:pPr>
              <a:lnSpc>
                <a:spcPct val="80000"/>
              </a:lnSpc>
            </a:pPr>
            <a:r>
              <a:rPr lang="fa-IR" sz="2400" b="1">
                <a:cs typeface="B Zar" pitchFamily="2" charset="-78"/>
              </a:rPr>
              <a:t>مطلوب است : تهیه حساب کالای امانی ، حساب موجودی کالای امانی پایان دوره ، حساب کالای خسارت دیده در دفاتر آمر به روش ستون انتظامی.</a:t>
            </a:r>
            <a:endParaRPr lang="en-US" sz="2400" b="1">
              <a:cs typeface="B Zar" pitchFamily="2" charset="-78"/>
            </a:endParaRPr>
          </a:p>
        </p:txBody>
      </p:sp>
    </p:spTree>
  </p:cSld>
  <p:clrMapOvr>
    <a:masterClrMapping/>
  </p:clrMapOvr>
  <p:transition spd="slow">
    <p:comb/>
  </p:transition>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90530" name="Rectangle 2"/>
          <p:cNvSpPr>
            <a:spLocks noGrp="1" noChangeArrowheads="1"/>
          </p:cNvSpPr>
          <p:nvPr>
            <p:ph type="title"/>
          </p:nvPr>
        </p:nvSpPr>
        <p:spPr/>
        <p:txBody>
          <a:bodyPr/>
          <a:lstStyle/>
          <a:p>
            <a:endParaRPr lang="en-US"/>
          </a:p>
        </p:txBody>
      </p:sp>
      <p:sp>
        <p:nvSpPr>
          <p:cNvPr id="790531" name="Rectangle 3"/>
          <p:cNvSpPr>
            <a:spLocks noGrp="1" noChangeArrowheads="1"/>
          </p:cNvSpPr>
          <p:nvPr>
            <p:ph type="body" idx="1"/>
          </p:nvPr>
        </p:nvSpPr>
        <p:spPr/>
        <p:txBody>
          <a:bodyPr/>
          <a:lstStyle/>
          <a:p>
            <a:pPr>
              <a:lnSpc>
                <a:spcPct val="80000"/>
              </a:lnSpc>
            </a:pPr>
            <a:r>
              <a:rPr lang="fa-IR" sz="1400" b="1" u="sng">
                <a:cs typeface="B Zar" pitchFamily="2" charset="-78"/>
              </a:rPr>
              <a:t>ارزش موجودی کالای  پایان دوره ی و زیان حاصله از کالای خسارت دیده </a:t>
            </a:r>
            <a:r>
              <a:rPr lang="fa-IR" sz="1400" b="1">
                <a:cs typeface="B Zar" pitchFamily="2" charset="-78"/>
              </a:rPr>
              <a:t>             </a:t>
            </a:r>
            <a:r>
              <a:rPr lang="fa-IR" sz="1400" b="1" u="sng">
                <a:cs typeface="B Zar" pitchFamily="2" charset="-78"/>
              </a:rPr>
              <a:t>قیمت سیاهه</a:t>
            </a:r>
            <a:r>
              <a:rPr lang="fa-IR" sz="1400" b="1">
                <a:cs typeface="B Zar" pitchFamily="2" charset="-78"/>
              </a:rPr>
              <a:t>                   </a:t>
            </a:r>
            <a:r>
              <a:rPr lang="fa-IR" sz="1400" b="1" u="sng">
                <a:cs typeface="B Zar" pitchFamily="2" charset="-78"/>
              </a:rPr>
              <a:t>بهای تمام شده</a:t>
            </a:r>
            <a:r>
              <a:rPr lang="fa-IR" sz="1400" b="1">
                <a:cs typeface="B Zar" pitchFamily="2" charset="-78"/>
              </a:rPr>
              <a:t> </a:t>
            </a:r>
          </a:p>
          <a:p>
            <a:pPr>
              <a:lnSpc>
                <a:spcPct val="80000"/>
              </a:lnSpc>
            </a:pPr>
            <a:r>
              <a:rPr lang="fa-IR" sz="1400" b="1">
                <a:cs typeface="B Zar" pitchFamily="2" charset="-78"/>
              </a:rPr>
              <a:t>500 عروسک از قرار هر عروسک 400 ریال                                                                000/20                           ---</a:t>
            </a:r>
          </a:p>
          <a:p>
            <a:pPr>
              <a:lnSpc>
                <a:spcPct val="80000"/>
              </a:lnSpc>
            </a:pPr>
            <a:r>
              <a:rPr lang="fa-IR" sz="1400" b="1">
                <a:cs typeface="B Zar" pitchFamily="2" charset="-78"/>
              </a:rPr>
              <a:t>500 عروسک از قرار هر عروسک  350 ریال                                                            </a:t>
            </a:r>
            <a:r>
              <a:rPr lang="en-US" sz="1400" b="1">
                <a:cs typeface="B Zar" pitchFamily="2" charset="-78"/>
              </a:rPr>
              <a:t>   </a:t>
            </a:r>
            <a:r>
              <a:rPr lang="fa-IR" sz="1400" b="1">
                <a:cs typeface="B Zar" pitchFamily="2" charset="-78"/>
              </a:rPr>
              <a:t> ---                          000/175  </a:t>
            </a:r>
          </a:p>
          <a:p>
            <a:pPr>
              <a:lnSpc>
                <a:spcPct val="80000"/>
              </a:lnSpc>
            </a:pPr>
            <a:r>
              <a:rPr lang="fa-IR" sz="1400" b="1">
                <a:cs typeface="B Zar" pitchFamily="2" charset="-78"/>
              </a:rPr>
              <a:t>اضافه می شود: هزینه های غیر تکراری                                                                  </a:t>
            </a:r>
            <a:r>
              <a:rPr lang="en-US" sz="1400" b="1">
                <a:cs typeface="B Zar" pitchFamily="2" charset="-78"/>
              </a:rPr>
              <a:t>   </a:t>
            </a:r>
            <a:r>
              <a:rPr lang="fa-IR" sz="1400" b="1">
                <a:cs typeface="B Zar" pitchFamily="2" charset="-78"/>
              </a:rPr>
              <a:t> 500/7                             500/7</a:t>
            </a:r>
          </a:p>
          <a:p>
            <a:pPr>
              <a:lnSpc>
                <a:spcPct val="80000"/>
              </a:lnSpc>
            </a:pPr>
            <a:r>
              <a:rPr lang="fa-IR" sz="1400" b="1">
                <a:cs typeface="B Zar" pitchFamily="2" charset="-78"/>
              </a:rPr>
              <a:t>قیمت 500 عروسک                                                                                                   500/207                         500/207</a:t>
            </a:r>
          </a:p>
          <a:p>
            <a:pPr>
              <a:lnSpc>
                <a:spcPct val="80000"/>
              </a:lnSpc>
            </a:pPr>
            <a:r>
              <a:rPr lang="fa-IR" sz="1400" b="1">
                <a:cs typeface="B Zar" pitchFamily="2" charset="-78"/>
              </a:rPr>
              <a:t>قیمت کالا ( عروسکهای خسارت دیده )</a:t>
            </a:r>
          </a:p>
          <a:p>
            <a:pPr>
              <a:lnSpc>
                <a:spcPct val="80000"/>
              </a:lnSpc>
            </a:pPr>
            <a:r>
              <a:rPr lang="fa-IR" sz="1400" b="1">
                <a:cs typeface="B Zar" pitchFamily="2" charset="-78"/>
              </a:rPr>
              <a:t>500/207=  ــــــــ     500/207                        کالای خسارت دیده                        750/20                           250/18                                                        </a:t>
            </a:r>
          </a:p>
          <a:p>
            <a:pPr>
              <a:lnSpc>
                <a:spcPct val="80000"/>
              </a:lnSpc>
            </a:pPr>
            <a:r>
              <a:rPr lang="fa-IR" sz="1400" b="1">
                <a:cs typeface="B Zar" pitchFamily="2" charset="-78"/>
              </a:rPr>
              <a:t>250/18 =  ـــــــــــ    500/182                  موجودی کالای پایان دوره               750/20                         </a:t>
            </a:r>
            <a:r>
              <a:rPr lang="en-US" sz="1400" b="1">
                <a:cs typeface="B Zar" pitchFamily="2" charset="-78"/>
              </a:rPr>
              <a:t>  </a:t>
            </a:r>
            <a:r>
              <a:rPr lang="fa-IR" sz="1400" b="1">
                <a:cs typeface="B Zar" pitchFamily="2" charset="-78"/>
              </a:rPr>
              <a:t>250/18</a:t>
            </a:r>
          </a:p>
          <a:p>
            <a:pPr>
              <a:lnSpc>
                <a:spcPct val="80000"/>
              </a:lnSpc>
            </a:pPr>
            <a:r>
              <a:rPr lang="fa-IR" sz="1400" b="1">
                <a:cs typeface="B Zar" pitchFamily="2" charset="-78"/>
              </a:rPr>
              <a:t>                                                </a:t>
            </a:r>
            <a:endParaRPr lang="en-US" sz="1400" b="1">
              <a:cs typeface="B Zar" pitchFamily="2" charset="-78"/>
            </a:endParaRPr>
          </a:p>
          <a:p>
            <a:pPr>
              <a:lnSpc>
                <a:spcPct val="80000"/>
              </a:lnSpc>
            </a:pPr>
            <a:r>
              <a:rPr lang="en-US" sz="1400" b="1">
                <a:cs typeface="B Zar" pitchFamily="2" charset="-78"/>
              </a:rPr>
              <a:t>                                       </a:t>
            </a:r>
            <a:r>
              <a:rPr lang="fa-IR" sz="1400" b="1">
                <a:cs typeface="B Zar" pitchFamily="2" charset="-78"/>
              </a:rPr>
              <a:t>50 = ( 50 + 400</a:t>
            </a:r>
            <a:r>
              <a:rPr lang="en-US" sz="1400" b="1">
                <a:cs typeface="B Zar" pitchFamily="2" charset="-78"/>
              </a:rPr>
              <a:t>(</a:t>
            </a:r>
            <a:r>
              <a:rPr lang="fa-IR" sz="1400" b="1">
                <a:cs typeface="B Zar" pitchFamily="2" charset="-78"/>
              </a:rPr>
              <a:t>500 = تعداد موجودی کالای فروش نرفته</a:t>
            </a:r>
            <a:r>
              <a:rPr lang="en-US" sz="1400">
                <a:cs typeface="B Zar" pitchFamily="2" charset="-78"/>
              </a:rPr>
              <a:t> </a:t>
            </a:r>
          </a:p>
        </p:txBody>
      </p:sp>
    </p:spTree>
  </p:cSld>
  <p:clrMapOvr>
    <a:masterClrMapping/>
  </p:clrMapOvr>
  <p:transition spd="slow">
    <p:comb/>
  </p:transition>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92578" name="Rectangle 2"/>
          <p:cNvSpPr>
            <a:spLocks noGrp="1" noChangeArrowheads="1"/>
          </p:cNvSpPr>
          <p:nvPr>
            <p:ph type="title"/>
          </p:nvPr>
        </p:nvSpPr>
        <p:spPr/>
        <p:txBody>
          <a:bodyPr/>
          <a:lstStyle/>
          <a:p>
            <a:pPr algn="r"/>
            <a:r>
              <a:rPr lang="fa-IR" sz="2900" b="1" u="sng">
                <a:cs typeface="B Titr" pitchFamily="2" charset="-78"/>
              </a:rPr>
              <a:t>برگشت کالا از حق العمل کار به آمر</a:t>
            </a:r>
            <a:r>
              <a:rPr lang="fa-IR" sz="2900" b="1">
                <a:cs typeface="B Titr" pitchFamily="2" charset="-78"/>
              </a:rPr>
              <a:t/>
            </a:r>
            <a:br>
              <a:rPr lang="fa-IR" sz="2900" b="1">
                <a:cs typeface="B Titr" pitchFamily="2" charset="-78"/>
              </a:rPr>
            </a:br>
            <a:endParaRPr lang="en-US" sz="2900" b="1">
              <a:cs typeface="B Titr" pitchFamily="2" charset="-78"/>
            </a:endParaRPr>
          </a:p>
        </p:txBody>
      </p:sp>
      <p:sp>
        <p:nvSpPr>
          <p:cNvPr id="792579" name="Rectangle 3"/>
          <p:cNvSpPr>
            <a:spLocks noGrp="1" noChangeArrowheads="1"/>
          </p:cNvSpPr>
          <p:nvPr>
            <p:ph type="body" idx="1"/>
          </p:nvPr>
        </p:nvSpPr>
        <p:spPr/>
        <p:txBody>
          <a:bodyPr/>
          <a:lstStyle/>
          <a:p>
            <a:pPr>
              <a:lnSpc>
                <a:spcPct val="80000"/>
              </a:lnSpc>
            </a:pPr>
            <a:r>
              <a:rPr lang="fa-IR" sz="2000" b="1">
                <a:cs typeface="B Zar" pitchFamily="2" charset="-78"/>
              </a:rPr>
              <a:t>اگر تمام و یا قسمتی از کالاهای ارسالی به حق العمل کار به آمر عودت و برگشت داده  شود ، باید به حساب بهای تمام شده در دفاتر آمر ثبت گردد و تمام هزینه های انجام شده از قبیل هزینه حمل و بیمه ، تخلیه و بارگیری و بسته بندی باید به عنوان هزینه های از دست رفته تلقی گردد. </a:t>
            </a:r>
          </a:p>
          <a:p>
            <a:pPr>
              <a:lnSpc>
                <a:spcPct val="80000"/>
              </a:lnSpc>
            </a:pPr>
            <a:r>
              <a:rPr lang="fa-IR" sz="2000" b="1">
                <a:cs typeface="B Zar" pitchFamily="2" charset="-78"/>
              </a:rPr>
              <a:t>در این صورت در دفاتر آمر چنین سندی صادر می گردد.</a:t>
            </a:r>
          </a:p>
          <a:p>
            <a:pPr>
              <a:lnSpc>
                <a:spcPct val="80000"/>
              </a:lnSpc>
            </a:pPr>
            <a:r>
              <a:rPr lang="fa-IR" sz="2000" b="1">
                <a:cs typeface="B Zar" pitchFamily="2" charset="-78"/>
              </a:rPr>
              <a:t>                                                     حساب کالای ارسالی                             ***</a:t>
            </a:r>
          </a:p>
          <a:p>
            <a:pPr>
              <a:lnSpc>
                <a:spcPct val="80000"/>
              </a:lnSpc>
            </a:pPr>
            <a:r>
              <a:rPr lang="fa-IR" sz="2000" b="1">
                <a:cs typeface="B Zar" pitchFamily="2" charset="-78"/>
              </a:rPr>
              <a:t>                                                                     حساب کالای امانی                        ***     </a:t>
            </a:r>
          </a:p>
          <a:p>
            <a:pPr>
              <a:lnSpc>
                <a:spcPct val="80000"/>
              </a:lnSpc>
            </a:pPr>
            <a:r>
              <a:rPr lang="fa-IR" sz="2000" b="1">
                <a:cs typeface="B Zar" pitchFamily="2" charset="-78"/>
              </a:rPr>
              <a:t>                   برگشت به بهای تمام شده ( کالای ارسالی )</a:t>
            </a:r>
            <a:endParaRPr lang="en-US" sz="2000" b="1">
              <a:cs typeface="B Zar" pitchFamily="2" charset="-78"/>
            </a:endParaRPr>
          </a:p>
        </p:txBody>
      </p:sp>
    </p:spTree>
  </p:cSld>
  <p:clrMapOvr>
    <a:masterClrMapping/>
  </p:clrMapOvr>
  <p:transition spd="slow">
    <p:comb/>
  </p:transition>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94626" name="Rectangle 2"/>
          <p:cNvSpPr>
            <a:spLocks noGrp="1" noChangeArrowheads="1"/>
          </p:cNvSpPr>
          <p:nvPr>
            <p:ph type="title"/>
          </p:nvPr>
        </p:nvSpPr>
        <p:spPr/>
        <p:txBody>
          <a:bodyPr/>
          <a:lstStyle/>
          <a:p>
            <a:r>
              <a:rPr lang="fa-IR" sz="2900" b="1" u="sng">
                <a:cs typeface="B Titr" pitchFamily="2" charset="-78"/>
              </a:rPr>
              <a:t>حسابداری کالای امانی به صورت سیستم دایمی</a:t>
            </a:r>
            <a:endParaRPr lang="en-US" sz="2900" b="1" u="sng">
              <a:cs typeface="B Titr" pitchFamily="2" charset="-78"/>
            </a:endParaRPr>
          </a:p>
        </p:txBody>
      </p:sp>
      <p:sp>
        <p:nvSpPr>
          <p:cNvPr id="794627" name="Rectangle 3"/>
          <p:cNvSpPr>
            <a:spLocks noGrp="1" noChangeArrowheads="1"/>
          </p:cNvSpPr>
          <p:nvPr>
            <p:ph type="body" idx="1"/>
          </p:nvPr>
        </p:nvSpPr>
        <p:spPr/>
        <p:txBody>
          <a:bodyPr/>
          <a:lstStyle/>
          <a:p>
            <a:endParaRPr lang="fa-IR" sz="2000" b="1">
              <a:cs typeface="B Zar" pitchFamily="2" charset="-78"/>
            </a:endParaRPr>
          </a:p>
          <a:p>
            <a:r>
              <a:rPr lang="fa-IR" sz="2000" b="1">
                <a:cs typeface="B Zar" pitchFamily="2" charset="-78"/>
              </a:rPr>
              <a:t>در این روش هنگام ارسال کالا برای حق العمل کار سندهای زیر صادر می گردد:</a:t>
            </a:r>
            <a:endParaRPr lang="en-US" sz="2000" b="1">
              <a:cs typeface="B Zar" pitchFamily="2" charset="-78"/>
            </a:endParaRPr>
          </a:p>
        </p:txBody>
      </p:sp>
    </p:spTree>
  </p:cSld>
  <p:clrMapOvr>
    <a:masterClrMapping/>
  </p:clrMapOvr>
  <p:transition spd="slow">
    <p:comb/>
  </p:transition>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96674" name="Rectangle 2"/>
          <p:cNvSpPr>
            <a:spLocks noGrp="1" noChangeArrowheads="1"/>
          </p:cNvSpPr>
          <p:nvPr>
            <p:ph type="title"/>
          </p:nvPr>
        </p:nvSpPr>
        <p:spPr/>
        <p:txBody>
          <a:bodyPr/>
          <a:lstStyle/>
          <a:p>
            <a:endParaRPr lang="en-US"/>
          </a:p>
        </p:txBody>
      </p:sp>
      <p:sp>
        <p:nvSpPr>
          <p:cNvPr id="796675" name="Rectangle 3"/>
          <p:cNvSpPr>
            <a:spLocks noGrp="1" noChangeArrowheads="1"/>
          </p:cNvSpPr>
          <p:nvPr>
            <p:ph type="body" idx="1"/>
          </p:nvPr>
        </p:nvSpPr>
        <p:spPr/>
        <p:txBody>
          <a:bodyPr/>
          <a:lstStyle/>
          <a:p>
            <a:pPr>
              <a:lnSpc>
                <a:spcPct val="80000"/>
              </a:lnSpc>
            </a:pPr>
            <a:r>
              <a:rPr lang="fa-IR" sz="2000" b="1">
                <a:cs typeface="B Zar" pitchFamily="2" charset="-78"/>
              </a:rPr>
              <a:t>مثال 7-6- آقای محسنی 100 دستگاه نجاری به ارزش 000/500 ریال برای حق العمل کار خود آقای افشار به بهای تمام شده به اضافه 20% سیاهه نمود آمر 000/50 ریال هزینه حمل پرداخت نمود آقای افشار هزینه هایی به مبلغ 5000 ریال هزینه های راه آهن ، 500 ریال هزینه باربری تا انبار خود را پرداخت و کالاهای ارسالی را دریافت نمود. او یک صورتحساب فروش برای آمر فرستاد که در آن :</a:t>
            </a:r>
          </a:p>
          <a:p>
            <a:pPr>
              <a:lnSpc>
                <a:spcPct val="80000"/>
              </a:lnSpc>
            </a:pPr>
            <a:r>
              <a:rPr lang="fa-IR" sz="2000" b="1">
                <a:cs typeface="B Zar" pitchFamily="2" charset="-78"/>
              </a:rPr>
              <a:t>20 دستگاه بخاری را به مبلغ  000/120 ریال نقد فروخت .</a:t>
            </a:r>
          </a:p>
          <a:p>
            <a:pPr>
              <a:lnSpc>
                <a:spcPct val="80000"/>
              </a:lnSpc>
            </a:pPr>
            <a:r>
              <a:rPr lang="fa-IR" sz="2000" b="1">
                <a:cs typeface="B Zar" pitchFamily="2" charset="-78"/>
              </a:rPr>
              <a:t>50 دستگاه بخاری را هرکدام 6500 ریال بطور نسیه فروخته است .</a:t>
            </a:r>
          </a:p>
          <a:p>
            <a:pPr>
              <a:lnSpc>
                <a:spcPct val="80000"/>
              </a:lnSpc>
            </a:pPr>
            <a:r>
              <a:rPr lang="fa-IR" sz="2000" b="1">
                <a:cs typeface="B Zar" pitchFamily="2" charset="-78"/>
              </a:rPr>
              <a:t>10 دستگاه بخاری برای خودش به ارزش هرکدام 6100 ریال منظور نمود.</a:t>
            </a:r>
          </a:p>
          <a:p>
            <a:pPr>
              <a:lnSpc>
                <a:spcPct val="80000"/>
              </a:lnSpc>
            </a:pPr>
            <a:r>
              <a:rPr lang="fa-IR" sz="2000" b="1">
                <a:cs typeface="B Zar" pitchFamily="2" charset="-78"/>
              </a:rPr>
              <a:t>حق العمل کار پس از کسر 5% حق العمل روی صورتحساب فروش و 15% برای مازاد فروش بیش از قیمت سیاهه ، حق العمل دریافت خواهد کرد .</a:t>
            </a:r>
            <a:endParaRPr lang="en-US" sz="2000" b="1">
              <a:cs typeface="B Zar" pitchFamily="2" charset="-78"/>
            </a:endParaRPr>
          </a:p>
          <a:p>
            <a:pPr>
              <a:lnSpc>
                <a:spcPct val="80000"/>
              </a:lnSpc>
            </a:pPr>
            <a:r>
              <a:rPr lang="fa-IR" sz="2000" b="1">
                <a:cs typeface="B Zar" pitchFamily="2" charset="-78"/>
              </a:rPr>
              <a:t>مطلوب است ثبت عملیات در دفاتر آمر</a:t>
            </a:r>
            <a:r>
              <a:rPr lang="en-US" sz="2000" b="1">
                <a:cs typeface="B Zar" pitchFamily="2" charset="-78"/>
              </a:rPr>
              <a:t>.</a:t>
            </a:r>
            <a:r>
              <a:rPr lang="en-US" sz="2000">
                <a:cs typeface="B Zar" pitchFamily="2" charset="-78"/>
              </a:rPr>
              <a:t> </a:t>
            </a:r>
          </a:p>
        </p:txBody>
      </p:sp>
    </p:spTree>
  </p:cSld>
  <p:clrMapOvr>
    <a:masterClrMapping/>
  </p:clrMapOvr>
  <p:transition spd="slow">
    <p:comb/>
  </p:transition>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98722" name="Rectangle 2"/>
          <p:cNvSpPr>
            <a:spLocks noGrp="1" noChangeArrowheads="1"/>
          </p:cNvSpPr>
          <p:nvPr>
            <p:ph type="title"/>
          </p:nvPr>
        </p:nvSpPr>
        <p:spPr/>
        <p:txBody>
          <a:bodyPr/>
          <a:lstStyle/>
          <a:p>
            <a:r>
              <a:rPr lang="fa-IR" sz="2900" b="1" u="sng">
                <a:cs typeface="B Titr" pitchFamily="2" charset="-78"/>
              </a:rPr>
              <a:t>محاسبه ارزش موجودی کالای امانی پایان دوره</a:t>
            </a:r>
            <a:endParaRPr lang="en-US" sz="2900" b="1" u="sng">
              <a:cs typeface="B Titr" pitchFamily="2" charset="-78"/>
            </a:endParaRPr>
          </a:p>
        </p:txBody>
      </p:sp>
      <p:sp>
        <p:nvSpPr>
          <p:cNvPr id="798723" name="Rectangle 3"/>
          <p:cNvSpPr>
            <a:spLocks noGrp="1" noChangeArrowheads="1"/>
          </p:cNvSpPr>
          <p:nvPr>
            <p:ph type="body" idx="1"/>
          </p:nvPr>
        </p:nvSpPr>
        <p:spPr/>
        <p:txBody>
          <a:bodyPr/>
          <a:lstStyle/>
          <a:p>
            <a:pPr>
              <a:lnSpc>
                <a:spcPct val="80000"/>
              </a:lnSpc>
            </a:pPr>
            <a:endParaRPr lang="fa-IR" sz="1400" b="1">
              <a:cs typeface="B Zar" pitchFamily="2" charset="-78"/>
            </a:endParaRPr>
          </a:p>
          <a:p>
            <a:pPr>
              <a:lnSpc>
                <a:spcPct val="80000"/>
              </a:lnSpc>
            </a:pPr>
            <a:r>
              <a:rPr lang="fa-IR" sz="1400" b="1">
                <a:cs typeface="B Zar" pitchFamily="2" charset="-78"/>
              </a:rPr>
              <a:t>بهای 20 دستگاه به ارزش هر یک 6000 ریال                                                              000/120</a:t>
            </a:r>
          </a:p>
          <a:p>
            <a:pPr>
              <a:lnSpc>
                <a:spcPct val="80000"/>
              </a:lnSpc>
            </a:pPr>
            <a:r>
              <a:rPr lang="fa-IR" sz="1400" b="1">
                <a:cs typeface="B Zar" pitchFamily="2" charset="-78"/>
              </a:rPr>
              <a:t>اضافه می شود : تناسبی از هزینه ها</a:t>
            </a:r>
          </a:p>
          <a:p>
            <a:pPr>
              <a:lnSpc>
                <a:spcPct val="80000"/>
              </a:lnSpc>
            </a:pPr>
            <a:r>
              <a:rPr lang="fa-IR" sz="1400" b="1">
                <a:cs typeface="B Zar" pitchFamily="2" charset="-78"/>
              </a:rPr>
              <a:t>هزینه های آمر                               50000 *                                                       000/10</a:t>
            </a:r>
          </a:p>
          <a:p>
            <a:pPr>
              <a:lnSpc>
                <a:spcPct val="80000"/>
              </a:lnSpc>
            </a:pPr>
            <a:r>
              <a:rPr lang="fa-IR" sz="1400" b="1">
                <a:cs typeface="B Zar" pitchFamily="2" charset="-78"/>
              </a:rPr>
              <a:t>هزینه های حق العمل کار           000/55 *                                                     100/1</a:t>
            </a:r>
          </a:p>
          <a:p>
            <a:pPr>
              <a:lnSpc>
                <a:spcPct val="80000"/>
              </a:lnSpc>
            </a:pPr>
            <a:r>
              <a:rPr lang="fa-IR" sz="1400" b="1">
                <a:cs typeface="B Zar" pitchFamily="2" charset="-78"/>
              </a:rPr>
              <a:t>جمع ارزش موجودی کالای امانی پایان دوره                                                100/131</a:t>
            </a:r>
            <a:endParaRPr lang="fa-IR" sz="1400" b="1" u="sng">
              <a:cs typeface="B Zar" pitchFamily="2" charset="-78"/>
            </a:endParaRPr>
          </a:p>
          <a:p>
            <a:pPr>
              <a:lnSpc>
                <a:spcPct val="80000"/>
              </a:lnSpc>
            </a:pPr>
            <a:r>
              <a:rPr lang="fa-IR" sz="1400" b="1" u="sng">
                <a:cs typeface="B Zar" pitchFamily="2" charset="-78"/>
              </a:rPr>
              <a:t>محاسبه حق العمل </a:t>
            </a:r>
            <a:endParaRPr lang="fa-IR" sz="1400" b="1">
              <a:cs typeface="B Zar" pitchFamily="2" charset="-78"/>
            </a:endParaRPr>
          </a:p>
          <a:p>
            <a:pPr>
              <a:lnSpc>
                <a:spcPct val="80000"/>
              </a:lnSpc>
            </a:pPr>
            <a:r>
              <a:rPr lang="fa-IR" sz="1400" b="1">
                <a:cs typeface="B Zar" pitchFamily="2" charset="-78"/>
              </a:rPr>
              <a:t>فروش  80 دستگاه بخاری</a:t>
            </a:r>
          </a:p>
          <a:p>
            <a:pPr>
              <a:lnSpc>
                <a:spcPct val="80000"/>
              </a:lnSpc>
            </a:pPr>
            <a:r>
              <a:rPr lang="fa-IR" sz="1400" b="1">
                <a:cs typeface="B Zar" pitchFamily="2" charset="-78"/>
              </a:rPr>
              <a:t>نقدی                                                                                   000/120</a:t>
            </a:r>
          </a:p>
          <a:p>
            <a:pPr>
              <a:lnSpc>
                <a:spcPct val="80000"/>
              </a:lnSpc>
            </a:pPr>
            <a:r>
              <a:rPr lang="fa-IR" sz="1400" b="1">
                <a:cs typeface="B Zar" pitchFamily="2" charset="-78"/>
              </a:rPr>
              <a:t>نسیه             50 * 6500                                                       000/325</a:t>
            </a:r>
          </a:p>
          <a:p>
            <a:pPr>
              <a:lnSpc>
                <a:spcPct val="80000"/>
              </a:lnSpc>
            </a:pPr>
            <a:r>
              <a:rPr lang="fa-IR" sz="1400" b="1">
                <a:cs typeface="B Zar" pitchFamily="2" charset="-78"/>
              </a:rPr>
              <a:t>فروش          10 * 6100                                                       000/61</a:t>
            </a:r>
          </a:p>
          <a:p>
            <a:pPr>
              <a:lnSpc>
                <a:spcPct val="80000"/>
              </a:lnSpc>
            </a:pPr>
            <a:r>
              <a:rPr lang="fa-IR" sz="1400" b="1">
                <a:cs typeface="B Zar" pitchFamily="2" charset="-78"/>
              </a:rPr>
              <a:t>جمع فروش                                                                         000/506</a:t>
            </a:r>
          </a:p>
          <a:p>
            <a:pPr>
              <a:lnSpc>
                <a:spcPct val="80000"/>
              </a:lnSpc>
            </a:pPr>
            <a:r>
              <a:rPr lang="fa-IR" sz="1400" b="1">
                <a:cs typeface="B Zar" pitchFamily="2" charset="-78"/>
              </a:rPr>
              <a:t>صورتحساب 80 دستگاه هر کدام  6000 ریال                        000/480   </a:t>
            </a:r>
          </a:p>
          <a:p>
            <a:pPr>
              <a:lnSpc>
                <a:spcPct val="80000"/>
              </a:lnSpc>
            </a:pPr>
            <a:r>
              <a:rPr lang="fa-IR" sz="1400" b="1">
                <a:cs typeface="B Zar" pitchFamily="2" charset="-78"/>
              </a:rPr>
              <a:t>ریال 3900 = 15% * 000/26                                                  000/26</a:t>
            </a:r>
          </a:p>
          <a:p>
            <a:pPr>
              <a:lnSpc>
                <a:spcPct val="80000"/>
              </a:lnSpc>
            </a:pPr>
            <a:r>
              <a:rPr lang="fa-IR" sz="1400" b="1">
                <a:cs typeface="B Zar" pitchFamily="2" charset="-78"/>
              </a:rPr>
              <a:t>   </a:t>
            </a:r>
            <a:endParaRPr lang="en-US" sz="1400" b="1">
              <a:cs typeface="B Zar" pitchFamily="2" charset="-78"/>
            </a:endParaRPr>
          </a:p>
          <a:p>
            <a:pPr>
              <a:lnSpc>
                <a:spcPct val="80000"/>
              </a:lnSpc>
            </a:pPr>
            <a:r>
              <a:rPr lang="en-US" sz="1400" b="1">
                <a:cs typeface="B Zar" pitchFamily="2" charset="-78"/>
              </a:rPr>
              <a:t>                            </a:t>
            </a:r>
            <a:r>
              <a:rPr lang="fa-IR" sz="1400" b="1">
                <a:cs typeface="B Zar" pitchFamily="2" charset="-78"/>
              </a:rPr>
              <a:t>27900 = 3900+ 000/24</a:t>
            </a:r>
            <a:r>
              <a:rPr lang="en-US" sz="1400" b="1">
                <a:cs typeface="B Zar" pitchFamily="2" charset="-78"/>
              </a:rPr>
              <a:t>                                             </a:t>
            </a:r>
            <a:r>
              <a:rPr lang="fa-IR" sz="1400" b="1">
                <a:cs typeface="B Zar" pitchFamily="2" charset="-78"/>
              </a:rPr>
              <a:t>000/24 = 5% * 000/480</a:t>
            </a:r>
            <a:r>
              <a:rPr lang="en-US" sz="1400">
                <a:cs typeface="B Zar" pitchFamily="2" charset="-78"/>
              </a:rPr>
              <a:t> </a:t>
            </a:r>
          </a:p>
        </p:txBody>
      </p:sp>
    </p:spTree>
  </p:cSld>
  <p:clrMapOvr>
    <a:masterClrMapping/>
  </p:clrMapOvr>
  <p:transition spd="slow">
    <p:comb/>
  </p:transition>
</p:sld>
</file>

<file path=ppt/theme/theme1.xml><?xml version="1.0" encoding="utf-8"?>
<a:theme xmlns:a="http://schemas.openxmlformats.org/drawingml/2006/main" name="Radial">
  <a:themeElements>
    <a:clrScheme name="Radial 1">
      <a:dk1>
        <a:srgbClr val="000000"/>
      </a:dk1>
      <a:lt1>
        <a:srgbClr val="FFFFFF"/>
      </a:lt1>
      <a:dk2>
        <a:srgbClr val="FFFFFF"/>
      </a:dk2>
      <a:lt2>
        <a:srgbClr val="669999"/>
      </a:lt2>
      <a:accent1>
        <a:srgbClr val="99CCFF"/>
      </a:accent1>
      <a:accent2>
        <a:srgbClr val="9999FF"/>
      </a:accent2>
      <a:accent3>
        <a:srgbClr val="FFFFFF"/>
      </a:accent3>
      <a:accent4>
        <a:srgbClr val="000000"/>
      </a:accent4>
      <a:accent5>
        <a:srgbClr val="CAE2FF"/>
      </a:accent5>
      <a:accent6>
        <a:srgbClr val="8A8AE7"/>
      </a:accent6>
      <a:hlink>
        <a:srgbClr val="996666"/>
      </a:hlink>
      <a:folHlink>
        <a:srgbClr val="6666CC"/>
      </a:folHlink>
    </a:clrScheme>
    <a:fontScheme name="Radial">
      <a:majorFont>
        <a:latin typeface="Arial"/>
        <a:ea typeface=""/>
        <a:cs typeface="Arial"/>
      </a:majorFont>
      <a:minorFont>
        <a:latin typeface="Arial"/>
        <a:ea typeface=""/>
        <a:cs typeface="Arial"/>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xfrm>
          <a:off x="0" y="0"/>
          <a:ext cx="1" cy="1"/>
        </a:xfrm>
        <a:custGeom>
          <a:avLst/>
          <a:gdLst/>
          <a:ahLst/>
          <a:cxnLst/>
          <a:rect l="0" t="0" r="0" b="0"/>
          <a:pathLst/>
        </a:custGeom>
        <a:solidFill>
          <a:schemeClr val="accent1"/>
        </a:solidFill>
        <a:ln w="12700" cap="sq" cmpd="sng" algn="ctr">
          <a:solidFill>
            <a:schemeClr val="tx1"/>
          </a:solidFill>
          <a:prstDash val="solid"/>
          <a:round/>
          <a:headEnd type="none" w="sm" len="sm"/>
          <a:tailEnd type="none" w="sm" len="sm"/>
        </a:ln>
        <a:effectLst/>
      </a:spPr>
      <a:bodyPr vert="horz" wrap="square" lIns="91440" tIns="45720" rIns="91440" bIns="45720" numCol="1" anchor="t" anchorCtr="0" compatLnSpc="1">
        <a:prstTxWarp prst="textNoShape">
          <a:avLst/>
        </a:prstTxWarp>
      </a:bodyPr>
      <a:lstStyle>
        <a:defPPr marL="0" marR="0" indent="0" algn="r" defTabSz="914400" rtl="1" eaLnBrk="1" fontAlgn="base" latinLnBrk="0" hangingPunct="1">
          <a:lnSpc>
            <a:spcPct val="100000"/>
          </a:lnSpc>
          <a:spcBef>
            <a:spcPct val="0"/>
          </a:spcBef>
          <a:spcAft>
            <a:spcPct val="0"/>
          </a:spcAft>
          <a:buClrTx/>
          <a:buSzTx/>
          <a:buFontTx/>
          <a:buNone/>
          <a:tabLst/>
          <a:defRPr kumimoji="0" lang="ar-SA" sz="1800" b="0" i="0" u="none" strike="noStrike" cap="none" normalizeH="0" baseline="0" smtClean="0">
            <a:ln>
              <a:noFill/>
            </a:ln>
            <a:solidFill>
              <a:schemeClr val="tx1"/>
            </a:solidFill>
            <a:effectLst/>
            <a:latin typeface="Arial" pitchFamily="34" charset="0"/>
            <a:cs typeface="Arial" pitchFamily="34" charset="0"/>
          </a:defRPr>
        </a:defPPr>
      </a:lstStyle>
    </a:spDef>
    <a:lnDef>
      <a:spPr bwMode="auto">
        <a:xfrm>
          <a:off x="0" y="0"/>
          <a:ext cx="1" cy="1"/>
        </a:xfrm>
        <a:custGeom>
          <a:avLst/>
          <a:gdLst/>
          <a:ahLst/>
          <a:cxnLst/>
          <a:rect l="0" t="0" r="0" b="0"/>
          <a:pathLst/>
        </a:custGeom>
        <a:solidFill>
          <a:schemeClr val="accent1"/>
        </a:solidFill>
        <a:ln w="12700" cap="sq" cmpd="sng" algn="ctr">
          <a:solidFill>
            <a:schemeClr val="tx1"/>
          </a:solidFill>
          <a:prstDash val="solid"/>
          <a:round/>
          <a:headEnd type="none" w="sm" len="sm"/>
          <a:tailEnd type="none" w="sm" len="sm"/>
        </a:ln>
        <a:effectLst/>
      </a:spPr>
      <a:bodyPr vert="horz" wrap="square" lIns="91440" tIns="45720" rIns="91440" bIns="45720" numCol="1" anchor="t" anchorCtr="0" compatLnSpc="1">
        <a:prstTxWarp prst="textNoShape">
          <a:avLst/>
        </a:prstTxWarp>
      </a:bodyPr>
      <a:lstStyle>
        <a:defPPr marL="0" marR="0" indent="0" algn="r" defTabSz="914400" rtl="1" eaLnBrk="1" fontAlgn="base" latinLnBrk="0" hangingPunct="1">
          <a:lnSpc>
            <a:spcPct val="100000"/>
          </a:lnSpc>
          <a:spcBef>
            <a:spcPct val="0"/>
          </a:spcBef>
          <a:spcAft>
            <a:spcPct val="0"/>
          </a:spcAft>
          <a:buClrTx/>
          <a:buSzTx/>
          <a:buFontTx/>
          <a:buNone/>
          <a:tabLst/>
          <a:defRPr kumimoji="0" lang="ar-SA" sz="1800" b="0" i="0" u="none" strike="noStrike" cap="none" normalizeH="0" baseline="0" smtClean="0">
            <a:ln>
              <a:noFill/>
            </a:ln>
            <a:solidFill>
              <a:schemeClr val="tx1"/>
            </a:solidFill>
            <a:effectLst/>
            <a:latin typeface="Arial" pitchFamily="34" charset="0"/>
            <a:cs typeface="Arial" pitchFamily="34" charset="0"/>
          </a:defRPr>
        </a:defPPr>
      </a:lstStyle>
    </a:lnDef>
  </a:objectDefaults>
  <a:extraClrSchemeLst>
    <a:extraClrScheme>
      <a:clrScheme name="Radial 1">
        <a:dk1>
          <a:srgbClr val="000000"/>
        </a:dk1>
        <a:lt1>
          <a:srgbClr val="FFFFFF"/>
        </a:lt1>
        <a:dk2>
          <a:srgbClr val="FFFFFF"/>
        </a:dk2>
        <a:lt2>
          <a:srgbClr val="669999"/>
        </a:lt2>
        <a:accent1>
          <a:srgbClr val="99CCFF"/>
        </a:accent1>
        <a:accent2>
          <a:srgbClr val="9999FF"/>
        </a:accent2>
        <a:accent3>
          <a:srgbClr val="FFFFFF"/>
        </a:accent3>
        <a:accent4>
          <a:srgbClr val="000000"/>
        </a:accent4>
        <a:accent5>
          <a:srgbClr val="CAE2FF"/>
        </a:accent5>
        <a:accent6>
          <a:srgbClr val="8A8AE7"/>
        </a:accent6>
        <a:hlink>
          <a:srgbClr val="996666"/>
        </a:hlink>
        <a:folHlink>
          <a:srgbClr val="6666CC"/>
        </a:folHlink>
      </a:clrScheme>
      <a:clrMap bg1="lt1" tx1="dk1" bg2="lt2" tx2="dk2" accent1="accent1" accent2="accent2" accent3="accent3" accent4="accent4" accent5="accent5" accent6="accent6" hlink="hlink" folHlink="folHlink"/>
    </a:extraClrScheme>
    <a:extraClrScheme>
      <a:clrScheme name="Radial 2">
        <a:dk1>
          <a:srgbClr val="000000"/>
        </a:dk1>
        <a:lt1>
          <a:srgbClr val="FFFFFF"/>
        </a:lt1>
        <a:dk2>
          <a:srgbClr val="FFFFFF"/>
        </a:dk2>
        <a:lt2>
          <a:srgbClr val="817F3F"/>
        </a:lt2>
        <a:accent1>
          <a:srgbClr val="FFCC00"/>
        </a:accent1>
        <a:accent2>
          <a:srgbClr val="CC9900"/>
        </a:accent2>
        <a:accent3>
          <a:srgbClr val="FFFFFF"/>
        </a:accent3>
        <a:accent4>
          <a:srgbClr val="000000"/>
        </a:accent4>
        <a:accent5>
          <a:srgbClr val="FFE2AA"/>
        </a:accent5>
        <a:accent6>
          <a:srgbClr val="B98A00"/>
        </a:accent6>
        <a:hlink>
          <a:srgbClr val="996666"/>
        </a:hlink>
        <a:folHlink>
          <a:srgbClr val="C94503"/>
        </a:folHlink>
      </a:clrScheme>
      <a:clrMap bg1="lt1" tx1="dk1" bg2="lt2" tx2="dk2" accent1="accent1" accent2="accent2" accent3="accent3" accent4="accent4" accent5="accent5" accent6="accent6" hlink="hlink" folHlink="folHlink"/>
    </a:extraClrScheme>
    <a:extraClrScheme>
      <a:clrScheme name="Radial 3">
        <a:dk1>
          <a:srgbClr val="CC6600"/>
        </a:dk1>
        <a:lt1>
          <a:srgbClr val="FFFFFF"/>
        </a:lt1>
        <a:dk2>
          <a:srgbClr val="800000"/>
        </a:dk2>
        <a:lt2>
          <a:srgbClr val="FFFFFF"/>
        </a:lt2>
        <a:accent1>
          <a:srgbClr val="FF6600"/>
        </a:accent1>
        <a:accent2>
          <a:srgbClr val="33CCCC"/>
        </a:accent2>
        <a:accent3>
          <a:srgbClr val="C0AAAA"/>
        </a:accent3>
        <a:accent4>
          <a:srgbClr val="DADADA"/>
        </a:accent4>
        <a:accent5>
          <a:srgbClr val="FFB8AA"/>
        </a:accent5>
        <a:accent6>
          <a:srgbClr val="2DB9B9"/>
        </a:accent6>
        <a:hlink>
          <a:srgbClr val="99FF33"/>
        </a:hlink>
        <a:folHlink>
          <a:srgbClr val="CC3300"/>
        </a:folHlink>
      </a:clrScheme>
      <a:clrMap bg1="dk2" tx1="lt1" bg2="dk1" tx2="lt2" accent1="accent1" accent2="accent2" accent3="accent3" accent4="accent4" accent5="accent5" accent6="accent6" hlink="hlink" folHlink="folHlink"/>
    </a:extraClrScheme>
    <a:extraClrScheme>
      <a:clrScheme name="Radial 4">
        <a:dk1>
          <a:srgbClr val="993300"/>
        </a:dk1>
        <a:lt1>
          <a:srgbClr val="FFFFFF"/>
        </a:lt1>
        <a:dk2>
          <a:srgbClr val="431A01"/>
        </a:dk2>
        <a:lt2>
          <a:srgbClr val="FFFFFF"/>
        </a:lt2>
        <a:accent1>
          <a:srgbClr val="FFCC00"/>
        </a:accent1>
        <a:accent2>
          <a:srgbClr val="FF9966"/>
        </a:accent2>
        <a:accent3>
          <a:srgbClr val="B0ABAA"/>
        </a:accent3>
        <a:accent4>
          <a:srgbClr val="DADADA"/>
        </a:accent4>
        <a:accent5>
          <a:srgbClr val="FFE2AA"/>
        </a:accent5>
        <a:accent6>
          <a:srgbClr val="E78A5C"/>
        </a:accent6>
        <a:hlink>
          <a:srgbClr val="FF6600"/>
        </a:hlink>
        <a:folHlink>
          <a:srgbClr val="CC3300"/>
        </a:folHlink>
      </a:clrScheme>
      <a:clrMap bg1="dk2" tx1="lt1" bg2="dk1" tx2="lt2" accent1="accent1" accent2="accent2" accent3="accent3" accent4="accent4" accent5="accent5" accent6="accent6" hlink="hlink" folHlink="folHlink"/>
    </a:extraClrScheme>
    <a:extraClrScheme>
      <a:clrScheme name="Radial 5">
        <a:dk1>
          <a:srgbClr val="75878B"/>
        </a:dk1>
        <a:lt1>
          <a:srgbClr val="FFFFFF"/>
        </a:lt1>
        <a:dk2>
          <a:srgbClr val="260000"/>
        </a:dk2>
        <a:lt2>
          <a:srgbClr val="FFFFFF"/>
        </a:lt2>
        <a:accent1>
          <a:srgbClr val="0099CC"/>
        </a:accent1>
        <a:accent2>
          <a:srgbClr val="FF3300"/>
        </a:accent2>
        <a:accent3>
          <a:srgbClr val="ACAAAA"/>
        </a:accent3>
        <a:accent4>
          <a:srgbClr val="DADADA"/>
        </a:accent4>
        <a:accent5>
          <a:srgbClr val="AACAE2"/>
        </a:accent5>
        <a:accent6>
          <a:srgbClr val="E72D00"/>
        </a:accent6>
        <a:hlink>
          <a:srgbClr val="FFCC00"/>
        </a:hlink>
        <a:folHlink>
          <a:srgbClr val="CC0000"/>
        </a:folHlink>
      </a:clrScheme>
      <a:clrMap bg1="dk2" tx1="lt1" bg2="dk1" tx2="lt2" accent1="accent1" accent2="accent2" accent3="accent3" accent4="accent4" accent5="accent5" accent6="accent6" hlink="hlink" folHlink="folHlink"/>
    </a:extraClrScheme>
    <a:extraClrScheme>
      <a:clrScheme name="Radial 6">
        <a:dk1>
          <a:srgbClr val="666699"/>
        </a:dk1>
        <a:lt1>
          <a:srgbClr val="FFFFFF"/>
        </a:lt1>
        <a:dk2>
          <a:srgbClr val="000000"/>
        </a:dk2>
        <a:lt2>
          <a:srgbClr val="FFFFFF"/>
        </a:lt2>
        <a:accent1>
          <a:srgbClr val="9966FF"/>
        </a:accent1>
        <a:accent2>
          <a:srgbClr val="99CCFF"/>
        </a:accent2>
        <a:accent3>
          <a:srgbClr val="AAAAAA"/>
        </a:accent3>
        <a:accent4>
          <a:srgbClr val="DADADA"/>
        </a:accent4>
        <a:accent5>
          <a:srgbClr val="CAB8FF"/>
        </a:accent5>
        <a:accent6>
          <a:srgbClr val="8AB9E7"/>
        </a:accent6>
        <a:hlink>
          <a:srgbClr val="FFFFCC"/>
        </a:hlink>
        <a:folHlink>
          <a:srgbClr val="6600CC"/>
        </a:folHlink>
      </a:clrScheme>
      <a:clrMap bg1="dk2" tx1="lt1" bg2="dk1" tx2="lt2" accent1="accent1" accent2="accent2" accent3="accent3" accent4="accent4" accent5="accent5" accent6="accent6" hlink="hlink" folHlink="folHlink"/>
    </a:extraClrScheme>
    <a:extraClrScheme>
      <a:clrScheme name="Radial 7">
        <a:dk1>
          <a:srgbClr val="666699"/>
        </a:dk1>
        <a:lt1>
          <a:srgbClr val="FFFFFF"/>
        </a:lt1>
        <a:dk2>
          <a:srgbClr val="2A2A40"/>
        </a:dk2>
        <a:lt2>
          <a:srgbClr val="FFFFFF"/>
        </a:lt2>
        <a:accent1>
          <a:srgbClr val="006699"/>
        </a:accent1>
        <a:accent2>
          <a:srgbClr val="CC9900"/>
        </a:accent2>
        <a:accent3>
          <a:srgbClr val="ACACAF"/>
        </a:accent3>
        <a:accent4>
          <a:srgbClr val="DADADA"/>
        </a:accent4>
        <a:accent5>
          <a:srgbClr val="AAB8CA"/>
        </a:accent5>
        <a:accent6>
          <a:srgbClr val="B98A00"/>
        </a:accent6>
        <a:hlink>
          <a:srgbClr val="CC6600"/>
        </a:hlink>
        <a:folHlink>
          <a:srgbClr val="6C948A"/>
        </a:folHlink>
      </a:clrScheme>
      <a:clrMap bg1="dk2" tx1="lt1" bg2="dk1" tx2="lt2" accent1="accent1" accent2="accent2" accent3="accent3" accent4="accent4" accent5="accent5" accent6="accent6" hlink="hlink" folHlink="folHlink"/>
    </a:extraClrScheme>
    <a:extraClrScheme>
      <a:clrScheme name="Radial 8">
        <a:dk1>
          <a:srgbClr val="BECBD8"/>
        </a:dk1>
        <a:lt1>
          <a:srgbClr val="FFFFFF"/>
        </a:lt1>
        <a:dk2>
          <a:srgbClr val="2B335B"/>
        </a:dk2>
        <a:lt2>
          <a:srgbClr val="FFFFFF"/>
        </a:lt2>
        <a:accent1>
          <a:srgbClr val="0099CC"/>
        </a:accent1>
        <a:accent2>
          <a:srgbClr val="B5DBE3"/>
        </a:accent2>
        <a:accent3>
          <a:srgbClr val="ACADB5"/>
        </a:accent3>
        <a:accent4>
          <a:srgbClr val="DADADA"/>
        </a:accent4>
        <a:accent5>
          <a:srgbClr val="AACAE2"/>
        </a:accent5>
        <a:accent6>
          <a:srgbClr val="A4C6CE"/>
        </a:accent6>
        <a:hlink>
          <a:srgbClr val="FFCC00"/>
        </a:hlink>
        <a:folHlink>
          <a:srgbClr val="58648C"/>
        </a:folHlink>
      </a:clrScheme>
      <a:clrMap bg1="dk2" tx1="lt1" bg2="dk1" tx2="lt2" accent1="accent1" accent2="accent2" accent3="accent3" accent4="accent4" accent5="accent5" accent6="accent6" hlink="hlink" folHlink="folHlink"/>
    </a:extraClrScheme>
    <a:extraClrScheme>
      <a:clrScheme name="Radial 9">
        <a:dk1>
          <a:srgbClr val="3333FF"/>
        </a:dk1>
        <a:lt1>
          <a:srgbClr val="FFFFFF"/>
        </a:lt1>
        <a:dk2>
          <a:srgbClr val="000099"/>
        </a:dk2>
        <a:lt2>
          <a:srgbClr val="FFFFFF"/>
        </a:lt2>
        <a:accent1>
          <a:srgbClr val="339966"/>
        </a:accent1>
        <a:accent2>
          <a:srgbClr val="9999FF"/>
        </a:accent2>
        <a:accent3>
          <a:srgbClr val="AAAACA"/>
        </a:accent3>
        <a:accent4>
          <a:srgbClr val="DADADA"/>
        </a:accent4>
        <a:accent5>
          <a:srgbClr val="ADCAB8"/>
        </a:accent5>
        <a:accent6>
          <a:srgbClr val="8A8AE7"/>
        </a:accent6>
        <a:hlink>
          <a:srgbClr val="FFFF99"/>
        </a:hlink>
        <a:folHlink>
          <a:srgbClr val="17A0D1"/>
        </a:folHlink>
      </a:clrScheme>
      <a:clrMap bg1="dk2" tx1="lt1" bg2="dk1" tx2="lt2" accent1="accent1" accent2="accent2" accent3="accent3" accent4="accent4" accent5="accent5" accent6="accent6" hlink="hlink" folHlink="folHlink"/>
    </a:extraClrScheme>
    <a:extraClrScheme>
      <a:clrScheme name="Radial 10">
        <a:dk1>
          <a:srgbClr val="808000"/>
        </a:dk1>
        <a:lt1>
          <a:srgbClr val="FFFFFF"/>
        </a:lt1>
        <a:dk2>
          <a:srgbClr val="354418"/>
        </a:dk2>
        <a:lt2>
          <a:srgbClr val="FFFFFF"/>
        </a:lt2>
        <a:accent1>
          <a:srgbClr val="60897C"/>
        </a:accent1>
        <a:accent2>
          <a:srgbClr val="99CC00"/>
        </a:accent2>
        <a:accent3>
          <a:srgbClr val="AEB0AB"/>
        </a:accent3>
        <a:accent4>
          <a:srgbClr val="DADADA"/>
        </a:accent4>
        <a:accent5>
          <a:srgbClr val="B6C4BF"/>
        </a:accent5>
        <a:accent6>
          <a:srgbClr val="8AB900"/>
        </a:accent6>
        <a:hlink>
          <a:srgbClr val="CCCC00"/>
        </a:hlink>
        <a:folHlink>
          <a:srgbClr val="669900"/>
        </a:folHlink>
      </a:clrScheme>
      <a:clrMap bg1="dk2" tx1="lt1" bg2="dk1" tx2="lt2" accent1="accent1" accent2="accent2" accent3="accent3" accent4="accent4" accent5="accent5" accent6="accent6" hlink="hlink" folHlink="folHlink"/>
    </a:extraClrScheme>
  </a:extraClrSchemeLst>
</a:theme>
</file>

<file path=ppt/theme/theme2.xml><?xml version="1.0" encoding="utf-8"?>
<a:theme xmlns:a="http://schemas.openxmlformats.org/drawingml/2006/main" name="Office Theme">
  <a:themeElements>
    <a:clrScheme name="">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Ocean</Template>
  <TotalTime>662</TotalTime>
  <Words>3287</Words>
  <Application>Microsoft Office PowerPoint</Application>
  <PresentationFormat>On-screen Show (4:3)</PresentationFormat>
  <Paragraphs>205</Paragraphs>
  <Slides>32</Slides>
  <Notes>32</Notes>
  <HiddenSlides>0</HiddenSlides>
  <MMClips>0</MMClips>
  <ScaleCrop>false</ScaleCrop>
  <HeadingPairs>
    <vt:vector size="6" baseType="variant">
      <vt:variant>
        <vt:lpstr>Theme</vt:lpstr>
      </vt:variant>
      <vt:variant>
        <vt:i4>1</vt:i4>
      </vt:variant>
      <vt:variant>
        <vt:lpstr>Embedded OLE Servers</vt:lpstr>
      </vt:variant>
      <vt:variant>
        <vt:i4>1</vt:i4>
      </vt:variant>
      <vt:variant>
        <vt:lpstr>Slide Titles</vt:lpstr>
      </vt:variant>
      <vt:variant>
        <vt:i4>32</vt:i4>
      </vt:variant>
    </vt:vector>
  </HeadingPairs>
  <TitlesOfParts>
    <vt:vector size="34" baseType="lpstr">
      <vt:lpstr>Radial</vt:lpstr>
      <vt:lpstr>Equation</vt:lpstr>
      <vt:lpstr>PowerPoint Presentation</vt:lpstr>
      <vt:lpstr>PowerPoint Presentation</vt:lpstr>
      <vt:lpstr>مقدمه</vt:lpstr>
      <vt:lpstr>ضرورت و الزام حق العمل کاری</vt:lpstr>
      <vt:lpstr>تعریف</vt:lpstr>
      <vt:lpstr>اصطلاحات و واژه های مهم  </vt:lpstr>
      <vt:lpstr>پیش پرداخت  </vt:lpstr>
      <vt:lpstr>حساب فروش</vt:lpstr>
      <vt:lpstr>کمیسیون  </vt:lpstr>
      <vt:lpstr>اعتباری یا نسیه</vt:lpstr>
      <vt:lpstr>الف ) ثبت حسابداری برای عملیات حق العمل کاری به روش بهای تمام شده در دفاتر آمر </vt:lpstr>
      <vt:lpstr>ارزش کالای فروش نرفته (به بهای فروش ) یا موجودی کالای پایان دوره کالای امانی نزد حق العمل کار </vt:lpstr>
      <vt:lpstr>PowerPoint Presentation</vt:lpstr>
      <vt:lpstr>PowerPoint Presentation</vt:lpstr>
      <vt:lpstr>ب) ثبت حسابداری برای عملیات حق العمل کاری (کالای امانی) به روش سیاهه</vt:lpstr>
      <vt:lpstr>PowerPoint Presentation</vt:lpstr>
      <vt:lpstr>محاسبه موجودی کالای امانی پایان دوره : </vt:lpstr>
      <vt:lpstr>حسابداری خسارت و ضایعات حاصله از کالای امانی  </vt:lpstr>
      <vt:lpstr>.ضایعات و خسارات عادی  </vt:lpstr>
      <vt:lpstr>PowerPoint Presentation</vt:lpstr>
      <vt:lpstr>PowerPoint Presentation</vt:lpstr>
      <vt:lpstr>PowerPoint Presentation</vt:lpstr>
      <vt:lpstr>. ضایعات و خسارات غیر عادی یا فوق العاده</vt:lpstr>
      <vt:lpstr>PowerPoint Presentation</vt:lpstr>
      <vt:lpstr>ارزش موجودی کالای امانی پایان دوره : </vt:lpstr>
      <vt:lpstr>روش ستونی ( آماری ) </vt:lpstr>
      <vt:lpstr>PowerPoint Presentation</vt:lpstr>
      <vt:lpstr>PowerPoint Presentation</vt:lpstr>
      <vt:lpstr>برگشت کالا از حق العمل کار به آمر </vt:lpstr>
      <vt:lpstr>حسابداری کالای امانی به صورت سیستم دایمی</vt:lpstr>
      <vt:lpstr>PowerPoint Presentation</vt:lpstr>
      <vt:lpstr>محاسبه ارزش موجودی کالای امانی پایان دوره</vt:lpstr>
    </vt:vector>
  </TitlesOfParts>
  <Company>Win2Farsi</Company>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Slide 1</dc:title>
  <dc:creator>tamin</dc:creator>
  <cp:lastModifiedBy>ghasem</cp:lastModifiedBy>
  <cp:revision>69</cp:revision>
  <dcterms:created xsi:type="dcterms:W3CDTF">2006-06-25T01:24:19Z</dcterms:created>
  <dcterms:modified xsi:type="dcterms:W3CDTF">2020-04-22T04:33:21Z</dcterms:modified>
</cp:coreProperties>
</file>