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16" y="13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8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DEABC-D766-4322-8E78-B830FAE35C72}" type="datetime4">
              <a:rPr lang="en-US" smtClean="0"/>
              <a:pPr/>
              <a:t>April 18,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31F9E-604E-4343-9F29-EF72E8231CAD}" type="datetime4">
              <a:rPr lang="en-US" smtClean="0"/>
              <a:pPr/>
              <a:t>April 18,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8E1CE-37F8-4102-8DF9-852A0A51F293}" type="datetime4">
              <a:rPr lang="en-US" smtClean="0"/>
              <a:pPr/>
              <a:t>April 18,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33F43-3E86-47E4-BFBB-2476D384E1C6}" type="datetime4">
              <a:rPr lang="en-US" smtClean="0"/>
              <a:pPr/>
              <a:t>April 18,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663BA-01FC-4367-B6F3-ABB2645D55F1}" type="datetime4">
              <a:rPr lang="en-US" smtClean="0"/>
              <a:pPr/>
              <a:t>April 18, 2020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19C71-EC74-44AF-B27E-FC7DC3C3A61D}" type="datetime4">
              <a:rPr lang="en-US" smtClean="0"/>
              <a:pPr/>
              <a:t>April 18,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CDA29-3CBE-48EA-92AE-A996835462BA}" type="datetime4">
              <a:rPr lang="en-US" smtClean="0"/>
              <a:pPr/>
              <a:t>April 18, 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EC054-3869-4501-B163-1BBFDE8DCE04}" type="datetime4">
              <a:rPr lang="en-US" smtClean="0"/>
              <a:pPr/>
              <a:t>April 18, 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3D831-56C1-49CF-8EF7-8B9A98402BCD}" type="datetime4">
              <a:rPr lang="en-US" smtClean="0"/>
              <a:pPr/>
              <a:t>April 18,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D5615-7F4F-4584-84D5-CC95918C321F}" type="datetime4">
              <a:rPr lang="en-US" smtClean="0"/>
              <a:pPr/>
              <a:t>April 18,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EA923-9BEE-48CE-9F28-5B525F399BAD}" type="datetime4">
              <a:rPr lang="en-US" smtClean="0"/>
              <a:pPr/>
              <a:t>April 18,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17D0EFEE-2756-4A20-BF2A-63F0A94F99AC}" type="datetime4">
              <a:rPr lang="en-US" smtClean="0"/>
              <a:pPr/>
              <a:t>April 18,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hf hdr="0" ftr="0" dt="0"/>
  <p:txStyles>
    <p:titleStyle>
      <a:lvl1pPr algn="l" defTabSz="914400" rtl="1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r" defTabSz="914400" rtl="1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r" defTabSz="914400" rtl="1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5" Type="http://schemas.openxmlformats.org/officeDocument/2006/relationships/image" Target="../media/image2.png"/><Relationship Id="rId4" Type="http://schemas.openxmlformats.org/officeDocument/2006/relationships/image" Target="../media/image1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5" Type="http://schemas.openxmlformats.org/officeDocument/2006/relationships/image" Target="../media/image2.png"/><Relationship Id="rId4" Type="http://schemas.openxmlformats.org/officeDocument/2006/relationships/image" Target="../media/image1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5" Type="http://schemas.openxmlformats.org/officeDocument/2006/relationships/image" Target="../media/image2.png"/><Relationship Id="rId4" Type="http://schemas.openxmlformats.org/officeDocument/2006/relationships/image" Target="../media/image1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5" Type="http://schemas.openxmlformats.org/officeDocument/2006/relationships/image" Target="../media/image2.png"/><Relationship Id="rId4" Type="http://schemas.openxmlformats.org/officeDocument/2006/relationships/image" Target="../media/image15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5" Type="http://schemas.openxmlformats.org/officeDocument/2006/relationships/image" Target="../media/image2.png"/><Relationship Id="rId4" Type="http://schemas.openxmlformats.org/officeDocument/2006/relationships/image" Target="../media/image16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5" Type="http://schemas.openxmlformats.org/officeDocument/2006/relationships/image" Target="../media/image2.png"/><Relationship Id="rId4" Type="http://schemas.openxmlformats.org/officeDocument/2006/relationships/image" Target="../media/image17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6" Type="http://schemas.openxmlformats.org/officeDocument/2006/relationships/image" Target="../media/image2.png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2.png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2.png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2.png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2.png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8.png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5" Type="http://schemas.openxmlformats.org/officeDocument/2006/relationships/image" Target="../media/image2.png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2.png"/><Relationship Id="rId4" Type="http://schemas.openxmlformats.org/officeDocument/2006/relationships/image" Target="../media/image10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5" Type="http://schemas.openxmlformats.org/officeDocument/2006/relationships/image" Target="../media/image2.png"/><Relationship Id="rId4" Type="http://schemas.openxmlformats.org/officeDocument/2006/relationships/image" Target="../media/image1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a-IR" sz="4000" b="1" cap="none" spc="40" dirty="0">
                <a:ln w="13335" cmpd="sng">
                  <a:solidFill>
                    <a:srgbClr val="759AA5">
                      <a:lumMod val="5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Tw Cen MT"/>
                <a:cs typeface="B Nazanin" panose="00000400000000000000" pitchFamily="2" charset="-78"/>
              </a:rPr>
              <a:t>درس: اصول طراحی موتورهای پیستونی</a:t>
            </a:r>
            <a:endParaRPr lang="fa-I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fa-IR" sz="3600" dirty="0" smtClean="0">
                <a:solidFill>
                  <a:schemeClr val="accent6">
                    <a:lumMod val="50000"/>
                  </a:schemeClr>
                </a:solidFill>
                <a:cs typeface="+mj-cs"/>
              </a:rPr>
              <a:t>جلسه هفتم</a:t>
            </a:r>
            <a:endParaRPr lang="fa-IR" sz="3600" dirty="0">
              <a:solidFill>
                <a:schemeClr val="accent6">
                  <a:lumMod val="50000"/>
                </a:schemeClr>
              </a:solidFill>
              <a:cs typeface="+mj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115317"/>
      </p:ext>
    </p:extLst>
  </p:cSld>
  <p:clrMapOvr>
    <a:masterClrMapping/>
  </p:clrMapOvr>
  <p:transition spd="slow" advTm="16657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7648575" cy="209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92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794"/>
    </mc:Choice>
    <mc:Fallback xmlns="">
      <p:transition spd="slow" advTm="627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254" y="1196752"/>
            <a:ext cx="8372475" cy="208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560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969"/>
    </mc:Choice>
    <mc:Fallback xmlns="">
      <p:transition spd="slow" advTm="949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03" y="1124744"/>
            <a:ext cx="8460776" cy="2814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52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624"/>
    </mc:Choice>
    <mc:Fallback xmlns="">
      <p:transition spd="slow" advTm="416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36712"/>
            <a:ext cx="8486775" cy="372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328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471"/>
    </mc:Choice>
    <mc:Fallback xmlns="">
      <p:transition spd="slow" advTm="314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92696"/>
            <a:ext cx="8188970" cy="3962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853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059"/>
    </mc:Choice>
    <mc:Fallback xmlns="">
      <p:transition spd="slow" advTm="750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8334375" cy="375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984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677"/>
    </mc:Choice>
    <mc:Fallback xmlns="">
      <p:transition spd="slow" advTm="846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16</a:t>
            </a:fld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395536" y="764704"/>
            <a:ext cx="8283327" cy="3989859"/>
            <a:chOff x="395536" y="764704"/>
            <a:chExt cx="8283327" cy="3989859"/>
          </a:xfrm>
        </p:grpSpPr>
        <p:pic>
          <p:nvPicPr>
            <p:cNvPr id="13314" name="Picture 2"/>
            <p:cNvPicPr>
              <a:picLocks noChangeAspect="1" noChangeArrowheads="1"/>
            </p:cNvPicPr>
            <p:nvPr/>
          </p:nvPicPr>
          <p:blipFill>
            <a:blip r:embed="rId4">
              <a:lum bright="-20000" contrast="4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536" y="764704"/>
              <a:ext cx="8283327" cy="30598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315" name="Picture 3"/>
            <p:cNvPicPr>
              <a:picLocks noChangeAspect="1" noChangeArrowheads="1"/>
            </p:cNvPicPr>
            <p:nvPr/>
          </p:nvPicPr>
          <p:blipFill>
            <a:blip r:embed="rId5">
              <a:lum bright="-20000" contrast="4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2" y="4011613"/>
              <a:ext cx="2657475" cy="7429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599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601"/>
    </mc:Choice>
    <mc:Fallback xmlns="">
      <p:transition spd="slow" advTm="486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53300"/>
            <a:ext cx="8273554" cy="348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405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881"/>
    </mc:Choice>
    <mc:Fallback xmlns="">
      <p:transition spd="slow" advTm="728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8288412" cy="5437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491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9231"/>
    </mc:Choice>
    <mc:Fallback xmlns="">
      <p:transition spd="slow" advTm="1292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96752"/>
            <a:ext cx="7788672" cy="3972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960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833"/>
    </mc:Choice>
    <mc:Fallback xmlns="">
      <p:transition spd="slow" advTm="728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8220596" cy="3391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041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887"/>
    </mc:Choice>
    <mc:Fallback xmlns="">
      <p:transition spd="slow" advTm="1048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7799214" cy="2532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593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260"/>
    </mc:Choice>
    <mc:Fallback xmlns="">
      <p:transition spd="slow" advTm="832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014116"/>
            <a:ext cx="7890272" cy="26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780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597"/>
    </mc:Choice>
    <mc:Fallback xmlns="">
      <p:transition spd="slow" advTm="515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8188970" cy="3763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487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528"/>
    </mc:Choice>
    <mc:Fallback xmlns="">
      <p:transition spd="slow" advTm="505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72816"/>
            <a:ext cx="8303270" cy="3305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089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832"/>
    </mc:Choice>
    <mc:Fallback xmlns="">
      <p:transition spd="slow" advTm="668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tial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37</TotalTime>
  <Words>24</Words>
  <Application>Microsoft Office PowerPoint</Application>
  <PresentationFormat>On-screen Show (4:3)</PresentationFormat>
  <Paragraphs>18</Paragraphs>
  <Slides>16</Slides>
  <Notes>0</Notes>
  <HiddenSlides>0</HiddenSlides>
  <MMClips>16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Essential</vt:lpstr>
      <vt:lpstr>درس: اصول طراحی موتورهای پیستونی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درس: اصول طراحی موتورهای پیستونی</dc:title>
  <dc:creator>omid_computer</dc:creator>
  <cp:lastModifiedBy>omid_computer</cp:lastModifiedBy>
  <cp:revision>9</cp:revision>
  <dcterms:created xsi:type="dcterms:W3CDTF">2020-04-17T13:08:07Z</dcterms:created>
  <dcterms:modified xsi:type="dcterms:W3CDTF">2020-04-18T06:54:22Z</dcterms:modified>
</cp:coreProperties>
</file>